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1" r:id="rId1"/>
  </p:sldMasterIdLst>
  <p:notesMasterIdLst>
    <p:notesMasterId r:id="rId18"/>
  </p:notesMasterIdLst>
  <p:sldIdLst>
    <p:sldId id="256" r:id="rId2"/>
    <p:sldId id="257" r:id="rId3"/>
    <p:sldId id="258" r:id="rId4"/>
    <p:sldId id="259" r:id="rId5"/>
    <p:sldId id="260" r:id="rId6"/>
    <p:sldId id="262" r:id="rId7"/>
    <p:sldId id="264" r:id="rId8"/>
    <p:sldId id="261" r:id="rId9"/>
    <p:sldId id="265" r:id="rId10"/>
    <p:sldId id="266" r:id="rId11"/>
    <p:sldId id="267" r:id="rId12"/>
    <p:sldId id="268" r:id="rId13"/>
    <p:sldId id="269" r:id="rId14"/>
    <p:sldId id="270" r:id="rId15"/>
    <p:sldId id="271" r:id="rId16"/>
    <p:sldId id="274" r:id="rId17"/>
  </p:sldIdLst>
  <p:sldSz cx="12192000" cy="6858000"/>
  <p:notesSz cx="6858000" cy="12192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F68A31-1677-4976-B352-65E82BED1DBE}" v="29" dt="2026-07-31T06:52:57.0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9" d="100"/>
          <a:sy n="69" d="100"/>
        </p:scale>
        <p:origin x="75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Eubank" userId="e12a7ec649a0a819" providerId="LiveId" clId="{3BDC31F3-B66E-45C5-8479-22247C1A0038}"/>
    <pc:docChg chg="undo custSel addSld delSld modSld sldOrd">
      <pc:chgData name="Stephanie Eubank" userId="e12a7ec649a0a819" providerId="LiveId" clId="{3BDC31F3-B66E-45C5-8479-22247C1A0038}" dt="2026-07-31T07:01:45.092" v="334" actId="2696"/>
      <pc:docMkLst>
        <pc:docMk/>
      </pc:docMkLst>
      <pc:sldChg chg="ord">
        <pc:chgData name="Stephanie Eubank" userId="e12a7ec649a0a819" providerId="LiveId" clId="{3BDC31F3-B66E-45C5-8479-22247C1A0038}" dt="2026-07-31T06:06:57.648" v="10"/>
        <pc:sldMkLst>
          <pc:docMk/>
          <pc:sldMk cId="0" sldId="257"/>
        </pc:sldMkLst>
      </pc:sldChg>
      <pc:sldChg chg="modSp mod ord modNotes">
        <pc:chgData name="Stephanie Eubank" userId="e12a7ec649a0a819" providerId="LiveId" clId="{3BDC31F3-B66E-45C5-8479-22247C1A0038}" dt="2026-07-31T06:45:42.745" v="267"/>
        <pc:sldMkLst>
          <pc:docMk/>
          <pc:sldMk cId="0" sldId="261"/>
        </pc:sldMkLst>
        <pc:spChg chg="mod">
          <ac:chgData name="Stephanie Eubank" userId="e12a7ec649a0a819" providerId="LiveId" clId="{3BDC31F3-B66E-45C5-8479-22247C1A0038}" dt="2026-07-31T06:11:54.988" v="11"/>
          <ac:spMkLst>
            <pc:docMk/>
            <pc:sldMk cId="0" sldId="261"/>
            <ac:spMk id="3" creationId="{00000000-0000-0000-0000-000000000000}"/>
          </ac:spMkLst>
        </pc:spChg>
        <pc:spChg chg="mod">
          <ac:chgData name="Stephanie Eubank" userId="e12a7ec649a0a819" providerId="LiveId" clId="{3BDC31F3-B66E-45C5-8479-22247C1A0038}" dt="2026-07-31T06:20:13.948" v="16" actId="26606"/>
          <ac:spMkLst>
            <pc:docMk/>
            <pc:sldMk cId="0" sldId="261"/>
            <ac:spMk id="5" creationId="{00000000-0000-0000-0000-000000000000}"/>
          </ac:spMkLst>
        </pc:spChg>
        <pc:spChg chg="mod">
          <ac:chgData name="Stephanie Eubank" userId="e12a7ec649a0a819" providerId="LiveId" clId="{3BDC31F3-B66E-45C5-8479-22247C1A0038}" dt="2026-07-31T06:21:07.310" v="25" actId="20577"/>
          <ac:spMkLst>
            <pc:docMk/>
            <pc:sldMk cId="0" sldId="261"/>
            <ac:spMk id="6" creationId="{00000000-0000-0000-0000-000000000000}"/>
          </ac:spMkLst>
        </pc:spChg>
        <pc:spChg chg="mod">
          <ac:chgData name="Stephanie Eubank" userId="e12a7ec649a0a819" providerId="LiveId" clId="{3BDC31F3-B66E-45C5-8479-22247C1A0038}" dt="2026-07-31T06:20:13.948" v="16" actId="26606"/>
          <ac:spMkLst>
            <pc:docMk/>
            <pc:sldMk cId="0" sldId="261"/>
            <ac:spMk id="7" creationId="{00000000-0000-0000-0000-000000000000}"/>
          </ac:spMkLst>
        </pc:spChg>
      </pc:sldChg>
      <pc:sldChg chg="modSp mod">
        <pc:chgData name="Stephanie Eubank" userId="e12a7ec649a0a819" providerId="LiveId" clId="{3BDC31F3-B66E-45C5-8479-22247C1A0038}" dt="2026-07-31T06:28:00.185" v="42" actId="12"/>
        <pc:sldMkLst>
          <pc:docMk/>
          <pc:sldMk cId="0" sldId="262"/>
        </pc:sldMkLst>
        <pc:spChg chg="mod">
          <ac:chgData name="Stephanie Eubank" userId="e12a7ec649a0a819" providerId="LiveId" clId="{3BDC31F3-B66E-45C5-8479-22247C1A0038}" dt="2026-07-31T06:21:43.271" v="26"/>
          <ac:spMkLst>
            <pc:docMk/>
            <pc:sldMk cId="0" sldId="262"/>
            <ac:spMk id="3" creationId="{00000000-0000-0000-0000-000000000000}"/>
          </ac:spMkLst>
        </pc:spChg>
        <pc:spChg chg="mod">
          <ac:chgData name="Stephanie Eubank" userId="e12a7ec649a0a819" providerId="LiveId" clId="{3BDC31F3-B66E-45C5-8479-22247C1A0038}" dt="2026-07-31T06:28:00.185" v="42" actId="12"/>
          <ac:spMkLst>
            <pc:docMk/>
            <pc:sldMk cId="0" sldId="262"/>
            <ac:spMk id="5" creationId="{00000000-0000-0000-0000-000000000000}"/>
          </ac:spMkLst>
        </pc:spChg>
        <pc:spChg chg="mod">
          <ac:chgData name="Stephanie Eubank" userId="e12a7ec649a0a819" providerId="LiveId" clId="{3BDC31F3-B66E-45C5-8479-22247C1A0038}" dt="2026-07-31T06:27:06.829" v="27" actId="20577"/>
          <ac:spMkLst>
            <pc:docMk/>
            <pc:sldMk cId="0" sldId="262"/>
            <ac:spMk id="6" creationId="{00000000-0000-0000-0000-000000000000}"/>
          </ac:spMkLst>
        </pc:spChg>
      </pc:sldChg>
      <pc:sldChg chg="del">
        <pc:chgData name="Stephanie Eubank" userId="e12a7ec649a0a819" providerId="LiveId" clId="{3BDC31F3-B66E-45C5-8479-22247C1A0038}" dt="2026-07-31T06:28:50.811" v="43" actId="2696"/>
        <pc:sldMkLst>
          <pc:docMk/>
          <pc:sldMk cId="0" sldId="263"/>
        </pc:sldMkLst>
      </pc:sldChg>
      <pc:sldChg chg="addSp modSp mod ord">
        <pc:chgData name="Stephanie Eubank" userId="e12a7ec649a0a819" providerId="LiveId" clId="{3BDC31F3-B66E-45C5-8479-22247C1A0038}" dt="2026-07-31T06:47:20.719" v="287" actId="20577"/>
        <pc:sldMkLst>
          <pc:docMk/>
          <pc:sldMk cId="0" sldId="264"/>
        </pc:sldMkLst>
        <pc:spChg chg="mod">
          <ac:chgData name="Stephanie Eubank" userId="e12a7ec649a0a819" providerId="LiveId" clId="{3BDC31F3-B66E-45C5-8479-22247C1A0038}" dt="2026-07-31T06:47:20.719" v="287" actId="20577"/>
          <ac:spMkLst>
            <pc:docMk/>
            <pc:sldMk cId="0" sldId="264"/>
            <ac:spMk id="8" creationId="{00000000-0000-0000-0000-000000000000}"/>
          </ac:spMkLst>
        </pc:spChg>
        <pc:picChg chg="add">
          <ac:chgData name="Stephanie Eubank" userId="e12a7ec649a0a819" providerId="LiveId" clId="{3BDC31F3-B66E-45C5-8479-22247C1A0038}" dt="2026-07-31T05:08:34.173" v="0" actId="26606"/>
          <ac:picMkLst>
            <pc:docMk/>
            <pc:sldMk cId="0" sldId="264"/>
            <ac:picMk id="20" creationId="{00000000-0000-0000-0000-000000000000}"/>
          </ac:picMkLst>
        </pc:picChg>
      </pc:sldChg>
      <pc:sldChg chg="addSp delSp modSp mod">
        <pc:chgData name="Stephanie Eubank" userId="e12a7ec649a0a819" providerId="LiveId" clId="{3BDC31F3-B66E-45C5-8479-22247C1A0038}" dt="2026-07-31T06:33:11.089" v="72" actId="14100"/>
        <pc:sldMkLst>
          <pc:docMk/>
          <pc:sldMk cId="0" sldId="265"/>
        </pc:sldMkLst>
        <pc:spChg chg="mod">
          <ac:chgData name="Stephanie Eubank" userId="e12a7ec649a0a819" providerId="LiveId" clId="{3BDC31F3-B66E-45C5-8479-22247C1A0038}" dt="2026-07-31T06:29:56.621" v="44"/>
          <ac:spMkLst>
            <pc:docMk/>
            <pc:sldMk cId="0" sldId="265"/>
            <ac:spMk id="3" creationId="{00000000-0000-0000-0000-000000000000}"/>
          </ac:spMkLst>
        </pc:spChg>
        <pc:spChg chg="mod">
          <ac:chgData name="Stephanie Eubank" userId="e12a7ec649a0a819" providerId="LiveId" clId="{3BDC31F3-B66E-45C5-8479-22247C1A0038}" dt="2026-07-31T06:30:46.800" v="54" actId="20577"/>
          <ac:spMkLst>
            <pc:docMk/>
            <pc:sldMk cId="0" sldId="265"/>
            <ac:spMk id="5" creationId="{00000000-0000-0000-0000-000000000000}"/>
          </ac:spMkLst>
        </pc:spChg>
        <pc:spChg chg="mod">
          <ac:chgData name="Stephanie Eubank" userId="e12a7ec649a0a819" providerId="LiveId" clId="{3BDC31F3-B66E-45C5-8479-22247C1A0038}" dt="2026-07-31T06:32:16.196" v="63" actId="14100"/>
          <ac:spMkLst>
            <pc:docMk/>
            <pc:sldMk cId="0" sldId="265"/>
            <ac:spMk id="6" creationId="{00000000-0000-0000-0000-000000000000}"/>
          </ac:spMkLst>
        </pc:spChg>
        <pc:spChg chg="mod">
          <ac:chgData name="Stephanie Eubank" userId="e12a7ec649a0a819" providerId="LiveId" clId="{3BDC31F3-B66E-45C5-8479-22247C1A0038}" dt="2026-07-31T06:33:11.089" v="72" actId="14100"/>
          <ac:spMkLst>
            <pc:docMk/>
            <pc:sldMk cId="0" sldId="265"/>
            <ac:spMk id="7" creationId="{00000000-0000-0000-0000-000000000000}"/>
          </ac:spMkLst>
        </pc:spChg>
        <pc:spChg chg="add del">
          <ac:chgData name="Stephanie Eubank" userId="e12a7ec649a0a819" providerId="LiveId" clId="{3BDC31F3-B66E-45C5-8479-22247C1A0038}" dt="2026-07-31T06:30:31.730" v="50" actId="478"/>
          <ac:spMkLst>
            <pc:docMk/>
            <pc:sldMk cId="0" sldId="265"/>
            <ac:spMk id="8" creationId="{00000000-0000-0000-0000-000000000000}"/>
          </ac:spMkLst>
        </pc:spChg>
        <pc:picChg chg="add mod">
          <ac:chgData name="Stephanie Eubank" userId="e12a7ec649a0a819" providerId="LiveId" clId="{3BDC31F3-B66E-45C5-8479-22247C1A0038}" dt="2026-07-31T06:31:07.847" v="57" actId="14100"/>
          <ac:picMkLst>
            <pc:docMk/>
            <pc:sldMk cId="0" sldId="265"/>
            <ac:picMk id="20" creationId="{00000000-0000-0000-0000-000000000000}"/>
          </ac:picMkLst>
        </pc:picChg>
      </pc:sldChg>
      <pc:sldChg chg="addSp modSp mod">
        <pc:chgData name="Stephanie Eubank" userId="e12a7ec649a0a819" providerId="LiveId" clId="{3BDC31F3-B66E-45C5-8479-22247C1A0038}" dt="2026-07-31T06:35:37.001" v="155" actId="14100"/>
        <pc:sldMkLst>
          <pc:docMk/>
          <pc:sldMk cId="0" sldId="266"/>
        </pc:sldMkLst>
        <pc:spChg chg="mod">
          <ac:chgData name="Stephanie Eubank" userId="e12a7ec649a0a819" providerId="LiveId" clId="{3BDC31F3-B66E-45C5-8479-22247C1A0038}" dt="2026-07-31T06:34:23.779" v="75"/>
          <ac:spMkLst>
            <pc:docMk/>
            <pc:sldMk cId="0" sldId="266"/>
            <ac:spMk id="3" creationId="{00000000-0000-0000-0000-000000000000}"/>
          </ac:spMkLst>
        </pc:spChg>
        <pc:spChg chg="mod">
          <ac:chgData name="Stephanie Eubank" userId="e12a7ec649a0a819" providerId="LiveId" clId="{3BDC31F3-B66E-45C5-8479-22247C1A0038}" dt="2026-07-31T06:34:44.836" v="76" actId="20577"/>
          <ac:spMkLst>
            <pc:docMk/>
            <pc:sldMk cId="0" sldId="266"/>
            <ac:spMk id="5" creationId="{00000000-0000-0000-0000-000000000000}"/>
          </ac:spMkLst>
        </pc:spChg>
        <pc:spChg chg="mod">
          <ac:chgData name="Stephanie Eubank" userId="e12a7ec649a0a819" providerId="LiveId" clId="{3BDC31F3-B66E-45C5-8479-22247C1A0038}" dt="2026-07-31T06:34:51.006" v="117" actId="20577"/>
          <ac:spMkLst>
            <pc:docMk/>
            <pc:sldMk cId="0" sldId="266"/>
            <ac:spMk id="6" creationId="{00000000-0000-0000-0000-000000000000}"/>
          </ac:spMkLst>
        </pc:spChg>
        <pc:spChg chg="mod">
          <ac:chgData name="Stephanie Eubank" userId="e12a7ec649a0a819" providerId="LiveId" clId="{3BDC31F3-B66E-45C5-8479-22247C1A0038}" dt="2026-07-31T06:35:37.001" v="155" actId="14100"/>
          <ac:spMkLst>
            <pc:docMk/>
            <pc:sldMk cId="0" sldId="266"/>
            <ac:spMk id="7" creationId="{00000000-0000-0000-0000-000000000000}"/>
          </ac:spMkLst>
        </pc:spChg>
        <pc:picChg chg="add">
          <ac:chgData name="Stephanie Eubank" userId="e12a7ec649a0a819" providerId="LiveId" clId="{3BDC31F3-B66E-45C5-8479-22247C1A0038}" dt="2026-07-31T05:34:07.312" v="2" actId="26606"/>
          <ac:picMkLst>
            <pc:docMk/>
            <pc:sldMk cId="0" sldId="266"/>
            <ac:picMk id="20" creationId="{00000000-0000-0000-0000-000000000000}"/>
          </ac:picMkLst>
        </pc:picChg>
      </pc:sldChg>
      <pc:sldChg chg="addSp modSp add del mod">
        <pc:chgData name="Stephanie Eubank" userId="e12a7ec649a0a819" providerId="LiveId" clId="{3BDC31F3-B66E-45C5-8479-22247C1A0038}" dt="2026-07-31T06:37:39.891" v="191" actId="12"/>
        <pc:sldMkLst>
          <pc:docMk/>
          <pc:sldMk cId="0" sldId="267"/>
        </pc:sldMkLst>
        <pc:spChg chg="mod">
          <ac:chgData name="Stephanie Eubank" userId="e12a7ec649a0a819" providerId="LiveId" clId="{3BDC31F3-B66E-45C5-8479-22247C1A0038}" dt="2026-07-31T06:36:20.589" v="156"/>
          <ac:spMkLst>
            <pc:docMk/>
            <pc:sldMk cId="0" sldId="267"/>
            <ac:spMk id="3" creationId="{00000000-0000-0000-0000-000000000000}"/>
          </ac:spMkLst>
        </pc:spChg>
        <pc:spChg chg="mod">
          <ac:chgData name="Stephanie Eubank" userId="e12a7ec649a0a819" providerId="LiveId" clId="{3BDC31F3-B66E-45C5-8479-22247C1A0038}" dt="2026-07-31T06:36:39.514" v="157" actId="20577"/>
          <ac:spMkLst>
            <pc:docMk/>
            <pc:sldMk cId="0" sldId="267"/>
            <ac:spMk id="5" creationId="{00000000-0000-0000-0000-000000000000}"/>
          </ac:spMkLst>
        </pc:spChg>
        <pc:spChg chg="mod">
          <ac:chgData name="Stephanie Eubank" userId="e12a7ec649a0a819" providerId="LiveId" clId="{3BDC31F3-B66E-45C5-8479-22247C1A0038}" dt="2026-07-31T06:36:43.324" v="158" actId="20577"/>
          <ac:spMkLst>
            <pc:docMk/>
            <pc:sldMk cId="0" sldId="267"/>
            <ac:spMk id="6" creationId="{00000000-0000-0000-0000-000000000000}"/>
          </ac:spMkLst>
        </pc:spChg>
        <pc:spChg chg="mod">
          <ac:chgData name="Stephanie Eubank" userId="e12a7ec649a0a819" providerId="LiveId" clId="{3BDC31F3-B66E-45C5-8479-22247C1A0038}" dt="2026-07-31T06:36:46.607" v="159" actId="20577"/>
          <ac:spMkLst>
            <pc:docMk/>
            <pc:sldMk cId="0" sldId="267"/>
            <ac:spMk id="7" creationId="{00000000-0000-0000-0000-000000000000}"/>
          </ac:spMkLst>
        </pc:spChg>
        <pc:spChg chg="mod">
          <ac:chgData name="Stephanie Eubank" userId="e12a7ec649a0a819" providerId="LiveId" clId="{3BDC31F3-B66E-45C5-8479-22247C1A0038}" dt="2026-07-31T06:36:52.711" v="178" actId="20577"/>
          <ac:spMkLst>
            <pc:docMk/>
            <pc:sldMk cId="0" sldId="267"/>
            <ac:spMk id="8" creationId="{00000000-0000-0000-0000-000000000000}"/>
          </ac:spMkLst>
        </pc:spChg>
        <pc:spChg chg="mod">
          <ac:chgData name="Stephanie Eubank" userId="e12a7ec649a0a819" providerId="LiveId" clId="{3BDC31F3-B66E-45C5-8479-22247C1A0038}" dt="2026-07-31T06:37:39.891" v="191" actId="12"/>
          <ac:spMkLst>
            <pc:docMk/>
            <pc:sldMk cId="0" sldId="267"/>
            <ac:spMk id="9" creationId="{00000000-0000-0000-0000-000000000000}"/>
          </ac:spMkLst>
        </pc:spChg>
        <pc:picChg chg="add">
          <ac:chgData name="Stephanie Eubank" userId="e12a7ec649a0a819" providerId="LiveId" clId="{3BDC31F3-B66E-45C5-8479-22247C1A0038}" dt="2026-07-31T05:39:13.609" v="3" actId="26606"/>
          <ac:picMkLst>
            <pc:docMk/>
            <pc:sldMk cId="0" sldId="267"/>
            <ac:picMk id="20" creationId="{00000000-0000-0000-0000-000000000000}"/>
          </ac:picMkLst>
        </pc:picChg>
      </pc:sldChg>
      <pc:sldChg chg="addSp modSp mod">
        <pc:chgData name="Stephanie Eubank" userId="e12a7ec649a0a819" providerId="LiveId" clId="{3BDC31F3-B66E-45C5-8479-22247C1A0038}" dt="2026-07-31T06:40:49.514" v="238" actId="14100"/>
        <pc:sldMkLst>
          <pc:docMk/>
          <pc:sldMk cId="0" sldId="268"/>
        </pc:sldMkLst>
        <pc:spChg chg="mod">
          <ac:chgData name="Stephanie Eubank" userId="e12a7ec649a0a819" providerId="LiveId" clId="{3BDC31F3-B66E-45C5-8479-22247C1A0038}" dt="2026-07-31T06:38:57.558" v="193"/>
          <ac:spMkLst>
            <pc:docMk/>
            <pc:sldMk cId="0" sldId="268"/>
            <ac:spMk id="3" creationId="{00000000-0000-0000-0000-000000000000}"/>
          </ac:spMkLst>
        </pc:spChg>
        <pc:spChg chg="mod">
          <ac:chgData name="Stephanie Eubank" userId="e12a7ec649a0a819" providerId="LiveId" clId="{3BDC31F3-B66E-45C5-8479-22247C1A0038}" dt="2026-07-31T06:40:49.514" v="238" actId="14100"/>
          <ac:spMkLst>
            <pc:docMk/>
            <pc:sldMk cId="0" sldId="268"/>
            <ac:spMk id="5" creationId="{00000000-0000-0000-0000-000000000000}"/>
          </ac:spMkLst>
        </pc:spChg>
        <pc:spChg chg="mod">
          <ac:chgData name="Stephanie Eubank" userId="e12a7ec649a0a819" providerId="LiveId" clId="{3BDC31F3-B66E-45C5-8479-22247C1A0038}" dt="2026-07-31T06:39:27.257" v="225" actId="20577"/>
          <ac:spMkLst>
            <pc:docMk/>
            <pc:sldMk cId="0" sldId="268"/>
            <ac:spMk id="6" creationId="{00000000-0000-0000-0000-000000000000}"/>
          </ac:spMkLst>
        </pc:spChg>
        <pc:spChg chg="mod">
          <ac:chgData name="Stephanie Eubank" userId="e12a7ec649a0a819" providerId="LiveId" clId="{3BDC31F3-B66E-45C5-8479-22247C1A0038}" dt="2026-07-31T06:39:23.419" v="197" actId="20577"/>
          <ac:spMkLst>
            <pc:docMk/>
            <pc:sldMk cId="0" sldId="268"/>
            <ac:spMk id="7" creationId="{00000000-0000-0000-0000-000000000000}"/>
          </ac:spMkLst>
        </pc:spChg>
        <pc:spChg chg="mod">
          <ac:chgData name="Stephanie Eubank" userId="e12a7ec649a0a819" providerId="LiveId" clId="{3BDC31F3-B66E-45C5-8479-22247C1A0038}" dt="2026-07-31T06:39:19.533" v="196" actId="20577"/>
          <ac:spMkLst>
            <pc:docMk/>
            <pc:sldMk cId="0" sldId="268"/>
            <ac:spMk id="8" creationId="{00000000-0000-0000-0000-000000000000}"/>
          </ac:spMkLst>
        </pc:spChg>
        <pc:spChg chg="mod">
          <ac:chgData name="Stephanie Eubank" userId="e12a7ec649a0a819" providerId="LiveId" clId="{3BDC31F3-B66E-45C5-8479-22247C1A0038}" dt="2026-07-31T06:39:15.216" v="195" actId="20577"/>
          <ac:spMkLst>
            <pc:docMk/>
            <pc:sldMk cId="0" sldId="268"/>
            <ac:spMk id="9" creationId="{00000000-0000-0000-0000-000000000000}"/>
          </ac:spMkLst>
        </pc:spChg>
        <pc:picChg chg="add">
          <ac:chgData name="Stephanie Eubank" userId="e12a7ec649a0a819" providerId="LiveId" clId="{3BDC31F3-B66E-45C5-8479-22247C1A0038}" dt="2026-07-31T05:47:50.854" v="4" actId="26606"/>
          <ac:picMkLst>
            <pc:docMk/>
            <pc:sldMk cId="0" sldId="268"/>
            <ac:picMk id="20" creationId="{00000000-0000-0000-0000-000000000000}"/>
          </ac:picMkLst>
        </pc:picChg>
      </pc:sldChg>
      <pc:sldChg chg="addSp modSp mod">
        <pc:chgData name="Stephanie Eubank" userId="e12a7ec649a0a819" providerId="LiveId" clId="{3BDC31F3-B66E-45C5-8479-22247C1A0038}" dt="2026-07-31T06:43:47.438" v="264" actId="14100"/>
        <pc:sldMkLst>
          <pc:docMk/>
          <pc:sldMk cId="0" sldId="269"/>
        </pc:sldMkLst>
        <pc:spChg chg="mod">
          <ac:chgData name="Stephanie Eubank" userId="e12a7ec649a0a819" providerId="LiveId" clId="{3BDC31F3-B66E-45C5-8479-22247C1A0038}" dt="2026-07-31T06:42:30.413" v="246"/>
          <ac:spMkLst>
            <pc:docMk/>
            <pc:sldMk cId="0" sldId="269"/>
            <ac:spMk id="3" creationId="{00000000-0000-0000-0000-000000000000}"/>
          </ac:spMkLst>
        </pc:spChg>
        <pc:spChg chg="mod">
          <ac:chgData name="Stephanie Eubank" userId="e12a7ec649a0a819" providerId="LiveId" clId="{3BDC31F3-B66E-45C5-8479-22247C1A0038}" dt="2026-07-31T06:42:48.491" v="248" actId="20577"/>
          <ac:spMkLst>
            <pc:docMk/>
            <pc:sldMk cId="0" sldId="269"/>
            <ac:spMk id="5" creationId="{00000000-0000-0000-0000-000000000000}"/>
          </ac:spMkLst>
        </pc:spChg>
        <pc:spChg chg="mod">
          <ac:chgData name="Stephanie Eubank" userId="e12a7ec649a0a819" providerId="LiveId" clId="{3BDC31F3-B66E-45C5-8479-22247C1A0038}" dt="2026-07-31T06:42:52.917" v="249" actId="20577"/>
          <ac:spMkLst>
            <pc:docMk/>
            <pc:sldMk cId="0" sldId="269"/>
            <ac:spMk id="6" creationId="{00000000-0000-0000-0000-000000000000}"/>
          </ac:spMkLst>
        </pc:spChg>
        <pc:spChg chg="mod">
          <ac:chgData name="Stephanie Eubank" userId="e12a7ec649a0a819" providerId="LiveId" clId="{3BDC31F3-B66E-45C5-8479-22247C1A0038}" dt="2026-07-31T06:42:55.475" v="250" actId="20577"/>
          <ac:spMkLst>
            <pc:docMk/>
            <pc:sldMk cId="0" sldId="269"/>
            <ac:spMk id="7" creationId="{00000000-0000-0000-0000-000000000000}"/>
          </ac:spMkLst>
        </pc:spChg>
        <pc:spChg chg="mod">
          <ac:chgData name="Stephanie Eubank" userId="e12a7ec649a0a819" providerId="LiveId" clId="{3BDC31F3-B66E-45C5-8479-22247C1A0038}" dt="2026-07-31T06:42:59.466" v="252" actId="20577"/>
          <ac:spMkLst>
            <pc:docMk/>
            <pc:sldMk cId="0" sldId="269"/>
            <ac:spMk id="8" creationId="{00000000-0000-0000-0000-000000000000}"/>
          </ac:spMkLst>
        </pc:spChg>
        <pc:spChg chg="mod">
          <ac:chgData name="Stephanie Eubank" userId="e12a7ec649a0a819" providerId="LiveId" clId="{3BDC31F3-B66E-45C5-8479-22247C1A0038}" dt="2026-07-31T06:43:47.438" v="264" actId="14100"/>
          <ac:spMkLst>
            <pc:docMk/>
            <pc:sldMk cId="0" sldId="269"/>
            <ac:spMk id="9" creationId="{00000000-0000-0000-0000-000000000000}"/>
          </ac:spMkLst>
        </pc:spChg>
        <pc:picChg chg="add">
          <ac:chgData name="Stephanie Eubank" userId="e12a7ec649a0a819" providerId="LiveId" clId="{3BDC31F3-B66E-45C5-8479-22247C1A0038}" dt="2026-07-31T05:51:34.545" v="5" actId="26606"/>
          <ac:picMkLst>
            <pc:docMk/>
            <pc:sldMk cId="0" sldId="269"/>
            <ac:picMk id="20" creationId="{00000000-0000-0000-0000-000000000000}"/>
          </ac:picMkLst>
        </pc:picChg>
      </pc:sldChg>
      <pc:sldChg chg="addSp modSp mod">
        <pc:chgData name="Stephanie Eubank" userId="e12a7ec649a0a819" providerId="LiveId" clId="{3BDC31F3-B66E-45C5-8479-22247C1A0038}" dt="2026-07-31T06:48:39.965" v="301" actId="14100"/>
        <pc:sldMkLst>
          <pc:docMk/>
          <pc:sldMk cId="0" sldId="270"/>
        </pc:sldMkLst>
        <pc:spChg chg="mod">
          <ac:chgData name="Stephanie Eubank" userId="e12a7ec649a0a819" providerId="LiveId" clId="{3BDC31F3-B66E-45C5-8479-22247C1A0038}" dt="2026-07-31T06:44:21.322" v="265"/>
          <ac:spMkLst>
            <pc:docMk/>
            <pc:sldMk cId="0" sldId="270"/>
            <ac:spMk id="3" creationId="{00000000-0000-0000-0000-000000000000}"/>
          </ac:spMkLst>
        </pc:spChg>
        <pc:spChg chg="mod">
          <ac:chgData name="Stephanie Eubank" userId="e12a7ec649a0a819" providerId="LiveId" clId="{3BDC31F3-B66E-45C5-8479-22247C1A0038}" dt="2026-07-31T06:47:48.176" v="288" actId="20577"/>
          <ac:spMkLst>
            <pc:docMk/>
            <pc:sldMk cId="0" sldId="270"/>
            <ac:spMk id="5" creationId="{00000000-0000-0000-0000-000000000000}"/>
          </ac:spMkLst>
        </pc:spChg>
        <pc:spChg chg="mod">
          <ac:chgData name="Stephanie Eubank" userId="e12a7ec649a0a819" providerId="LiveId" clId="{3BDC31F3-B66E-45C5-8479-22247C1A0038}" dt="2026-07-31T06:47:51.583" v="289" actId="20577"/>
          <ac:spMkLst>
            <pc:docMk/>
            <pc:sldMk cId="0" sldId="270"/>
            <ac:spMk id="6" creationId="{00000000-0000-0000-0000-000000000000}"/>
          </ac:spMkLst>
        </pc:spChg>
        <pc:spChg chg="mod">
          <ac:chgData name="Stephanie Eubank" userId="e12a7ec649a0a819" providerId="LiveId" clId="{3BDC31F3-B66E-45C5-8479-22247C1A0038}" dt="2026-07-31T06:48:39.965" v="301" actId="14100"/>
          <ac:spMkLst>
            <pc:docMk/>
            <pc:sldMk cId="0" sldId="270"/>
            <ac:spMk id="7" creationId="{00000000-0000-0000-0000-000000000000}"/>
          </ac:spMkLst>
        </pc:spChg>
        <pc:picChg chg="add">
          <ac:chgData name="Stephanie Eubank" userId="e12a7ec649a0a819" providerId="LiveId" clId="{3BDC31F3-B66E-45C5-8479-22247C1A0038}" dt="2026-07-31T05:54:02.065" v="6" actId="26606"/>
          <ac:picMkLst>
            <pc:docMk/>
            <pc:sldMk cId="0" sldId="270"/>
            <ac:picMk id="20" creationId="{00000000-0000-0000-0000-000000000000}"/>
          </ac:picMkLst>
        </pc:picChg>
      </pc:sldChg>
      <pc:sldChg chg="addSp new mod">
        <pc:chgData name="Stephanie Eubank" userId="e12a7ec649a0a819" providerId="LiveId" clId="{3BDC31F3-B66E-45C5-8479-22247C1A0038}" dt="2026-07-31T06:52:37.939" v="305" actId="26606"/>
        <pc:sldMkLst>
          <pc:docMk/>
          <pc:sldMk cId="11506991" sldId="271"/>
        </pc:sldMkLst>
        <pc:spChg chg="add">
          <ac:chgData name="Stephanie Eubank" userId="e12a7ec649a0a819" providerId="LiveId" clId="{3BDC31F3-B66E-45C5-8479-22247C1A0038}" dt="2026-07-31T06:52:37.939" v="305" actId="26606"/>
          <ac:spMkLst>
            <pc:docMk/>
            <pc:sldMk cId="11506991" sldId="271"/>
            <ac:spMk id="2" creationId="{00000000-0000-0000-0000-000000000000}"/>
          </ac:spMkLst>
        </pc:spChg>
        <pc:spChg chg="add">
          <ac:chgData name="Stephanie Eubank" userId="e12a7ec649a0a819" providerId="LiveId" clId="{3BDC31F3-B66E-45C5-8479-22247C1A0038}" dt="2026-07-31T06:52:37.939" v="305" actId="26606"/>
          <ac:spMkLst>
            <pc:docMk/>
            <pc:sldMk cId="11506991" sldId="271"/>
            <ac:spMk id="3" creationId="{00000000-0000-0000-0000-000000000000}"/>
          </ac:spMkLst>
        </pc:spChg>
        <pc:spChg chg="add">
          <ac:chgData name="Stephanie Eubank" userId="e12a7ec649a0a819" providerId="LiveId" clId="{3BDC31F3-B66E-45C5-8479-22247C1A0038}" dt="2026-07-31T06:52:37.939" v="305" actId="26606"/>
          <ac:spMkLst>
            <pc:docMk/>
            <pc:sldMk cId="11506991" sldId="271"/>
            <ac:spMk id="4" creationId="{00000000-0000-0000-0000-000000000000}"/>
          </ac:spMkLst>
        </pc:spChg>
        <pc:spChg chg="add">
          <ac:chgData name="Stephanie Eubank" userId="e12a7ec649a0a819" providerId="LiveId" clId="{3BDC31F3-B66E-45C5-8479-22247C1A0038}" dt="2026-07-31T06:52:37.939" v="305" actId="26606"/>
          <ac:spMkLst>
            <pc:docMk/>
            <pc:sldMk cId="11506991" sldId="271"/>
            <ac:spMk id="5" creationId="{00000000-0000-0000-0000-000000000000}"/>
          </ac:spMkLst>
        </pc:spChg>
        <pc:spChg chg="add">
          <ac:chgData name="Stephanie Eubank" userId="e12a7ec649a0a819" providerId="LiveId" clId="{3BDC31F3-B66E-45C5-8479-22247C1A0038}" dt="2026-07-31T06:52:37.939" v="305" actId="26606"/>
          <ac:spMkLst>
            <pc:docMk/>
            <pc:sldMk cId="11506991" sldId="271"/>
            <ac:spMk id="6" creationId="{00000000-0000-0000-0000-000000000000}"/>
          </ac:spMkLst>
        </pc:spChg>
        <pc:spChg chg="add">
          <ac:chgData name="Stephanie Eubank" userId="e12a7ec649a0a819" providerId="LiveId" clId="{3BDC31F3-B66E-45C5-8479-22247C1A0038}" dt="2026-07-31T06:52:37.939" v="305" actId="26606"/>
          <ac:spMkLst>
            <pc:docMk/>
            <pc:sldMk cId="11506991" sldId="271"/>
            <ac:spMk id="7" creationId="{00000000-0000-0000-0000-000000000000}"/>
          </ac:spMkLst>
        </pc:spChg>
        <pc:spChg chg="add">
          <ac:chgData name="Stephanie Eubank" userId="e12a7ec649a0a819" providerId="LiveId" clId="{3BDC31F3-B66E-45C5-8479-22247C1A0038}" dt="2026-07-31T06:52:37.939" v="305" actId="26606"/>
          <ac:spMkLst>
            <pc:docMk/>
            <pc:sldMk cId="11506991" sldId="271"/>
            <ac:spMk id="8" creationId="{00000000-0000-0000-0000-000000000000}"/>
          </ac:spMkLst>
        </pc:spChg>
        <pc:spChg chg="add">
          <ac:chgData name="Stephanie Eubank" userId="e12a7ec649a0a819" providerId="LiveId" clId="{3BDC31F3-B66E-45C5-8479-22247C1A0038}" dt="2026-07-31T06:52:37.939" v="305" actId="26606"/>
          <ac:spMkLst>
            <pc:docMk/>
            <pc:sldMk cId="11506991" sldId="271"/>
            <ac:spMk id="9" creationId="{00000000-0000-0000-0000-000000000000}"/>
          </ac:spMkLst>
        </pc:spChg>
        <pc:picChg chg="add">
          <ac:chgData name="Stephanie Eubank" userId="e12a7ec649a0a819" providerId="LiveId" clId="{3BDC31F3-B66E-45C5-8479-22247C1A0038}" dt="2026-07-31T06:52:37.939" v="305" actId="26606"/>
          <ac:picMkLst>
            <pc:docMk/>
            <pc:sldMk cId="11506991" sldId="271"/>
            <ac:picMk id="20" creationId="{00000000-0000-0000-0000-000000000000}"/>
          </ac:picMkLst>
        </pc:picChg>
      </pc:sldChg>
      <pc:sldChg chg="new del">
        <pc:chgData name="Stephanie Eubank" userId="e12a7ec649a0a819" providerId="LiveId" clId="{3BDC31F3-B66E-45C5-8479-22247C1A0038}" dt="2026-07-31T06:59:57.645" v="333" actId="2696"/>
        <pc:sldMkLst>
          <pc:docMk/>
          <pc:sldMk cId="2181004690" sldId="272"/>
        </pc:sldMkLst>
      </pc:sldChg>
      <pc:sldChg chg="addSp modSp new del mod setBg">
        <pc:chgData name="Stephanie Eubank" userId="e12a7ec649a0a819" providerId="LiveId" clId="{3BDC31F3-B66E-45C5-8479-22247C1A0038}" dt="2026-07-31T07:01:45.092" v="334" actId="2696"/>
        <pc:sldMkLst>
          <pc:docMk/>
          <pc:sldMk cId="3952424167" sldId="273"/>
        </pc:sldMkLst>
        <pc:spChg chg="mod">
          <ac:chgData name="Stephanie Eubank" userId="e12a7ec649a0a819" providerId="LiveId" clId="{3BDC31F3-B66E-45C5-8479-22247C1A0038}" dt="2026-07-31T06:59:03.282" v="320" actId="26606"/>
          <ac:spMkLst>
            <pc:docMk/>
            <pc:sldMk cId="3952424167" sldId="273"/>
            <ac:spMk id="2" creationId="{3BED4254-0428-05DC-5580-D2A9F20A62E1}"/>
          </ac:spMkLst>
        </pc:spChg>
        <pc:spChg chg="mod ord">
          <ac:chgData name="Stephanie Eubank" userId="e12a7ec649a0a819" providerId="LiveId" clId="{3BDC31F3-B66E-45C5-8479-22247C1A0038}" dt="2026-07-31T06:59:03.282" v="320" actId="26606"/>
          <ac:spMkLst>
            <pc:docMk/>
            <pc:sldMk cId="3952424167" sldId="273"/>
            <ac:spMk id="3" creationId="{972A584E-E507-11ED-1FD9-D985B1D24A90}"/>
          </ac:spMkLst>
        </pc:spChg>
        <pc:spChg chg="add">
          <ac:chgData name="Stephanie Eubank" userId="e12a7ec649a0a819" providerId="LiveId" clId="{3BDC31F3-B66E-45C5-8479-22247C1A0038}" dt="2026-07-31T06:59:03.282" v="320" actId="26606"/>
          <ac:spMkLst>
            <pc:docMk/>
            <pc:sldMk cId="3952424167" sldId="273"/>
            <ac:spMk id="19" creationId="{845D3C1D-A85C-44EE-A21E-2DAAEC79F14E}"/>
          </ac:spMkLst>
        </pc:spChg>
        <pc:spChg chg="add">
          <ac:chgData name="Stephanie Eubank" userId="e12a7ec649a0a819" providerId="LiveId" clId="{3BDC31F3-B66E-45C5-8479-22247C1A0038}" dt="2026-07-31T06:59:03.282" v="320" actId="26606"/>
          <ac:spMkLst>
            <pc:docMk/>
            <pc:sldMk cId="3952424167" sldId="273"/>
            <ac:spMk id="25" creationId="{D987E165-75F1-443C-9A05-ADC511C3375C}"/>
          </ac:spMkLst>
        </pc:spChg>
        <pc:spChg chg="add">
          <ac:chgData name="Stephanie Eubank" userId="e12a7ec649a0a819" providerId="LiveId" clId="{3BDC31F3-B66E-45C5-8479-22247C1A0038}" dt="2026-07-31T06:59:03.282" v="320" actId="26606"/>
          <ac:spMkLst>
            <pc:docMk/>
            <pc:sldMk cId="3952424167" sldId="273"/>
            <ac:spMk id="27" creationId="{1BB654B3-F3F3-4563-AD63-D784299DA671}"/>
          </ac:spMkLst>
        </pc:spChg>
        <pc:picChg chg="add mod">
          <ac:chgData name="Stephanie Eubank" userId="e12a7ec649a0a819" providerId="LiveId" clId="{3BDC31F3-B66E-45C5-8479-22247C1A0038}" dt="2026-07-31T06:59:03.282" v="320" actId="26606"/>
          <ac:picMkLst>
            <pc:docMk/>
            <pc:sldMk cId="3952424167" sldId="273"/>
            <ac:picMk id="10" creationId="{00000000-0000-0000-0000-000000000000}"/>
          </ac:picMkLst>
        </pc:picChg>
        <pc:picChg chg="add">
          <ac:chgData name="Stephanie Eubank" userId="e12a7ec649a0a819" providerId="LiveId" clId="{3BDC31F3-B66E-45C5-8479-22247C1A0038}" dt="2026-07-31T06:59:03.282" v="320" actId="26606"/>
          <ac:picMkLst>
            <pc:docMk/>
            <pc:sldMk cId="3952424167" sldId="273"/>
            <ac:picMk id="15" creationId="{C0F4014E-6BAF-4F6C-B8CE-81A4D8F8801E}"/>
          </ac:picMkLst>
        </pc:picChg>
        <pc:picChg chg="add">
          <ac:chgData name="Stephanie Eubank" userId="e12a7ec649a0a819" providerId="LiveId" clId="{3BDC31F3-B66E-45C5-8479-22247C1A0038}" dt="2026-07-31T06:59:03.282" v="320" actId="26606"/>
          <ac:picMkLst>
            <pc:docMk/>
            <pc:sldMk cId="3952424167" sldId="273"/>
            <ac:picMk id="17" creationId="{B891C919-1CCE-4DE8-BCB6-6D4A823ABA63}"/>
          </ac:picMkLst>
        </pc:picChg>
        <pc:picChg chg="add">
          <ac:chgData name="Stephanie Eubank" userId="e12a7ec649a0a819" providerId="LiveId" clId="{3BDC31F3-B66E-45C5-8479-22247C1A0038}" dt="2026-07-31T06:59:03.282" v="320" actId="26606"/>
          <ac:picMkLst>
            <pc:docMk/>
            <pc:sldMk cId="3952424167" sldId="273"/>
            <ac:picMk id="21" creationId="{1272C03D-FF5F-4787-9923-252D8F950C24}"/>
          </ac:picMkLst>
        </pc:picChg>
        <pc:picChg chg="add">
          <ac:chgData name="Stephanie Eubank" userId="e12a7ec649a0a819" providerId="LiveId" clId="{3BDC31F3-B66E-45C5-8479-22247C1A0038}" dt="2026-07-31T06:59:03.282" v="320" actId="26606"/>
          <ac:picMkLst>
            <pc:docMk/>
            <pc:sldMk cId="3952424167" sldId="273"/>
            <ac:picMk id="23" creationId="{809E94B5-14C4-4FFC-A641-4DD9C0733BEC}"/>
          </ac:picMkLst>
        </pc:picChg>
      </pc:sldChg>
      <pc:sldChg chg="addSp modSp new mod setBg addAnim">
        <pc:chgData name="Stephanie Eubank" userId="e12a7ec649a0a819" providerId="LiveId" clId="{3BDC31F3-B66E-45C5-8479-22247C1A0038}" dt="2026-07-31T06:59:45.499" v="332"/>
        <pc:sldMkLst>
          <pc:docMk/>
          <pc:sldMk cId="1145272134" sldId="274"/>
        </pc:sldMkLst>
        <pc:spChg chg="mod">
          <ac:chgData name="Stephanie Eubank" userId="e12a7ec649a0a819" providerId="LiveId" clId="{3BDC31F3-B66E-45C5-8479-22247C1A0038}" dt="2026-07-31T06:59:45.486" v="331" actId="26606"/>
          <ac:spMkLst>
            <pc:docMk/>
            <pc:sldMk cId="1145272134" sldId="274"/>
            <ac:spMk id="2" creationId="{4591DCD2-08F6-F7CD-7156-11A9C508E9FE}"/>
          </ac:spMkLst>
        </pc:spChg>
        <pc:spChg chg="add">
          <ac:chgData name="Stephanie Eubank" userId="e12a7ec649a0a819" providerId="LiveId" clId="{3BDC31F3-B66E-45C5-8479-22247C1A0038}" dt="2026-07-31T06:59:45.486" v="331" actId="26606"/>
          <ac:spMkLst>
            <pc:docMk/>
            <pc:sldMk cId="1145272134" sldId="274"/>
            <ac:spMk id="12" creationId="{845D3C1D-A85C-44EE-A21E-2DAAEC79F14E}"/>
          </ac:spMkLst>
        </pc:spChg>
        <pc:spChg chg="add">
          <ac:chgData name="Stephanie Eubank" userId="e12a7ec649a0a819" providerId="LiveId" clId="{3BDC31F3-B66E-45C5-8479-22247C1A0038}" dt="2026-07-31T06:59:45.486" v="331" actId="26606"/>
          <ac:spMkLst>
            <pc:docMk/>
            <pc:sldMk cId="1145272134" sldId="274"/>
            <ac:spMk id="18" creationId="{D987E165-75F1-443C-9A05-ADC511C3375C}"/>
          </ac:spMkLst>
        </pc:spChg>
        <pc:spChg chg="add">
          <ac:chgData name="Stephanie Eubank" userId="e12a7ec649a0a819" providerId="LiveId" clId="{3BDC31F3-B66E-45C5-8479-22247C1A0038}" dt="2026-07-31T06:59:45.486" v="331" actId="26606"/>
          <ac:spMkLst>
            <pc:docMk/>
            <pc:sldMk cId="1145272134" sldId="274"/>
            <ac:spMk id="20" creationId="{A4322390-8B58-46BE-88EB-D9FD30C08743}"/>
          </ac:spMkLst>
        </pc:spChg>
        <pc:spChg chg="add">
          <ac:chgData name="Stephanie Eubank" userId="e12a7ec649a0a819" providerId="LiveId" clId="{3BDC31F3-B66E-45C5-8479-22247C1A0038}" dt="2026-07-31T06:59:45.486" v="331" actId="26606"/>
          <ac:spMkLst>
            <pc:docMk/>
            <pc:sldMk cId="1145272134" sldId="274"/>
            <ac:spMk id="22" creationId="{C885E190-58DD-42DD-A4A8-401E15C92A52}"/>
          </ac:spMkLst>
        </pc:spChg>
        <pc:picChg chg="add">
          <ac:chgData name="Stephanie Eubank" userId="e12a7ec649a0a819" providerId="LiveId" clId="{3BDC31F3-B66E-45C5-8479-22247C1A0038}" dt="2026-07-31T06:59:45.486" v="331" actId="26606"/>
          <ac:picMkLst>
            <pc:docMk/>
            <pc:sldMk cId="1145272134" sldId="274"/>
            <ac:picMk id="4" creationId="{183B80BE-4BB3-2B7C-6EEC-3D42F8C46EEF}"/>
          </ac:picMkLst>
        </pc:picChg>
        <pc:picChg chg="add">
          <ac:chgData name="Stephanie Eubank" userId="e12a7ec649a0a819" providerId="LiveId" clId="{3BDC31F3-B66E-45C5-8479-22247C1A0038}" dt="2026-07-31T06:59:45.486" v="331" actId="26606"/>
          <ac:picMkLst>
            <pc:docMk/>
            <pc:sldMk cId="1145272134" sldId="274"/>
            <ac:picMk id="8" creationId="{C0F4014E-6BAF-4F6C-B8CE-81A4D8F8801E}"/>
          </ac:picMkLst>
        </pc:picChg>
        <pc:picChg chg="add">
          <ac:chgData name="Stephanie Eubank" userId="e12a7ec649a0a819" providerId="LiveId" clId="{3BDC31F3-B66E-45C5-8479-22247C1A0038}" dt="2026-07-31T06:59:45.486" v="331" actId="26606"/>
          <ac:picMkLst>
            <pc:docMk/>
            <pc:sldMk cId="1145272134" sldId="274"/>
            <ac:picMk id="10" creationId="{B891C919-1CCE-4DE8-BCB6-6D4A823ABA63}"/>
          </ac:picMkLst>
        </pc:picChg>
        <pc:picChg chg="add">
          <ac:chgData name="Stephanie Eubank" userId="e12a7ec649a0a819" providerId="LiveId" clId="{3BDC31F3-B66E-45C5-8479-22247C1A0038}" dt="2026-07-31T06:59:45.486" v="331" actId="26606"/>
          <ac:picMkLst>
            <pc:docMk/>
            <pc:sldMk cId="1145272134" sldId="274"/>
            <ac:picMk id="14" creationId="{1272C03D-FF5F-4787-9923-252D8F950C24}"/>
          </ac:picMkLst>
        </pc:picChg>
        <pc:picChg chg="add">
          <ac:chgData name="Stephanie Eubank" userId="e12a7ec649a0a819" providerId="LiveId" clId="{3BDC31F3-B66E-45C5-8479-22247C1A0038}" dt="2026-07-31T06:59:45.486" v="331" actId="26606"/>
          <ac:picMkLst>
            <pc:docMk/>
            <pc:sldMk cId="1145272134" sldId="274"/>
            <ac:picMk id="16" creationId="{809E94B5-14C4-4FFC-A641-4DD9C0733BE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6111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611188"/>
          </a:xfrm>
          <a:prstGeom prst="rect">
            <a:avLst/>
          </a:prstGeom>
        </p:spPr>
        <p:txBody>
          <a:bodyPr vert="horz" lIns="91440" tIns="45720" rIns="91440" bIns="45720" rtlCol="0"/>
          <a:lstStyle>
            <a:lvl1pPr algn="r">
              <a:defRPr sz="1200"/>
            </a:lvl1pPr>
          </a:lstStyle>
          <a:p>
            <a:fld id="{B455B751-9C19-4581-ACF6-20C2241279F5}" type="datetimeFigureOut">
              <a:t>7/30/2026</a:t>
            </a:fld>
            <a:endParaRPr lang="en-US"/>
          </a:p>
        </p:txBody>
      </p:sp>
      <p:sp>
        <p:nvSpPr>
          <p:cNvPr id="4" name="Slide Image Placeholder 3"/>
          <p:cNvSpPr>
            <a:spLocks noGrp="1" noRot="1" noChangeAspect="1"/>
          </p:cNvSpPr>
          <p:nvPr>
            <p:ph type="sldImg" idx="2"/>
          </p:nvPr>
        </p:nvSpPr>
        <p:spPr>
          <a:xfrm>
            <a:off x="-228600" y="1524000"/>
            <a:ext cx="7315200" cy="41148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5867400"/>
            <a:ext cx="5486400" cy="48006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1580813"/>
            <a:ext cx="2971800" cy="6111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11580813"/>
            <a:ext cx="2971800" cy="611187"/>
          </a:xfrm>
          <a:prstGeom prst="rect">
            <a:avLst/>
          </a:prstGeom>
        </p:spPr>
        <p:txBody>
          <a:bodyPr vert="horz" lIns="91440" tIns="45720" rIns="91440" bIns="45720" rtlCol="0" anchor="b"/>
          <a:lstStyle>
            <a:lvl1pPr algn="r">
              <a:defRPr sz="1200"/>
            </a:lvl1pPr>
          </a:lstStyle>
          <a:p>
            <a:fld id="{0475CF90-E48B-49F4-89D1-C2AE713CDD0E}" type="slidenum">
              <a:t>‹#›</a:t>
            </a:fld>
            <a:endParaRPr lang="en-US"/>
          </a:p>
        </p:txBody>
      </p:sp>
    </p:spTree>
    <p:extLst>
      <p:ext uri="{BB962C8B-B14F-4D97-AF65-F5344CB8AC3E}">
        <p14:creationId xmlns:p14="http://schemas.microsoft.com/office/powerpoint/2010/main" val="330666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Dream Team Theory: the intuitive assumption that assembling the most talented, highest-ability individuals will automatically create the highest-performing team. It frames team success as a simple sum of individual brilliance.</a:t>
            </a:r>
          </a:p>
          <a:p>
            <a:r>
              <a:rPr lang="en-US"/>
              <a:t>Apollo Effect (Apollo Syndrome): identified by Meredith Belbin in his team-role research, where teams made up entirely of highly capable, analytical people often underperformed. Named after the "Apollo" teams in his management exercises.</a:t>
            </a:r>
          </a:p>
          <a:p>
            <a:r>
              <a:rPr lang="en-US"/>
              <a:t>Why they struggle: members spend too much time in unproductive debate trying to persuade one another, focus on picking holes in others' arguments, compete for the same tasks, and find it hard to reach and commit to decisions. Routine but necessary work gets neglected.</a:t>
            </a:r>
          </a:p>
          <a:p>
            <a:r>
              <a:rPr lang="en-US"/>
              <a:t>Key takeaway: high performance depends on a balance of complementary team roles and behaviors, not raw individual talent alone. Emphasize this contrast when discussing how the study frames team composition.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7185857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23221519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45338924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7142842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8736059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6120361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2145813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45333370"/>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1750616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367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6907168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7/30/2026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3235930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663485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7/30/2026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0116080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2256872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3038136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8756266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7/30/2026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1555958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7/30/2026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2546915108"/>
      </p:ext>
    </p:extLst>
  </p:cSld>
  <p:clrMap bg1="dk1" tx1="lt1" bg2="dk2" tx2="lt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 id="2147483838" r:id="rId17"/>
    <p:sldLayoutId id="2147483839" r:id="rId18"/>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865239" y="1248699"/>
            <a:ext cx="4208206" cy="1560000"/>
          </a:xfrm>
          <a:prstGeom prst="rect">
            <a:avLst/>
          </a:prstGeom>
        </p:spPr>
        <p:txBody>
          <a:bodyPr vert="horz" lIns="91440" tIns="45720" rIns="91440" bIns="45720" rtlCol="0" anchor="ctr">
            <a:normAutofit/>
          </a:bodyPr>
          <a:lstStyle/>
          <a:p>
            <a:pPr algn="r">
              <a:spcBef>
                <a:spcPts val="1000"/>
              </a:spcBef>
              <a:buClr>
                <a:schemeClr val="accent1"/>
              </a:buClr>
              <a:buSzPct val="80000"/>
            </a:pPr>
            <a:r>
              <a:rPr lang="en-US" sz="2400" b="1" cap="all" dirty="0">
                <a:solidFill>
                  <a:schemeClr val="tx2"/>
                </a:solidFill>
                <a:latin typeface="+mj-lt"/>
                <a:ea typeface="+mj-ea"/>
                <a:cs typeface="+mj-cs"/>
              </a:rPr>
              <a:t>A Study in Remote Work from Leadership and Followership Perspectives</a:t>
            </a:r>
          </a:p>
        </p:txBody>
      </p:sp>
      <p:sp>
        <p:nvSpPr>
          <p:cNvPr id="2" name="Text 0"/>
          <p:cNvSpPr/>
          <p:nvPr/>
        </p:nvSpPr>
        <p:spPr>
          <a:xfrm>
            <a:off x="5832997" y="1248698"/>
            <a:ext cx="5621584" cy="4360606"/>
          </a:xfrm>
          <a:prstGeom prst="rect">
            <a:avLst/>
          </a:prstGeom>
        </p:spPr>
        <p:txBody>
          <a:bodyPr vert="horz" lIns="91440" tIns="45720" rIns="91440" bIns="45720" rtlCol="0" anchor="ctr">
            <a:normAutofit/>
          </a:bodyPr>
          <a:lstStyle/>
          <a:p>
            <a:pPr marL="0" indent="0">
              <a:spcBef>
                <a:spcPct val="0"/>
              </a:spcBef>
              <a:spcAft>
                <a:spcPts val="600"/>
              </a:spcAft>
            </a:pPr>
            <a:r>
              <a:rPr lang="en-US" sz="7200" b="1" dirty="0">
                <a:latin typeface="+mj-lt"/>
                <a:ea typeface="+mj-ea"/>
                <a:cs typeface="+mj-cs"/>
              </a:rPr>
              <a:t>The Double-Edged Sword</a:t>
            </a:r>
          </a:p>
        </p:txBody>
      </p:sp>
      <p:sp>
        <p:nvSpPr>
          <p:cNvPr id="4" name="Text 2"/>
          <p:cNvSpPr/>
          <p:nvPr/>
        </p:nvSpPr>
        <p:spPr>
          <a:xfrm>
            <a:off x="1723959" y="4951433"/>
            <a:ext cx="3657600" cy="1524000"/>
          </a:xfrm>
          <a:prstGeom prst="rect">
            <a:avLst/>
          </a:prstGeom>
          <a:noFill/>
          <a:ln/>
        </p:spPr>
        <p:txBody>
          <a:bodyPr wrap="square" lIns="91440" tIns="45720" rIns="91440" bIns="45720" rtlCol="0" anchor="ctr"/>
          <a:lstStyle/>
          <a:p>
            <a:pPr>
              <a:spcAft>
                <a:spcPts val="600"/>
              </a:spcAft>
            </a:pPr>
            <a:r>
              <a:rPr lang="en-US" sz="1300" cap="all" dirty="0">
                <a:latin typeface="Arial"/>
                <a:cs typeface="Arial"/>
              </a:rPr>
              <a:t>By: Dr. Stephanie Diana Eubank</a:t>
            </a:r>
          </a:p>
          <a:p>
            <a:pPr>
              <a:spcAft>
                <a:spcPts val="600"/>
              </a:spcAft>
            </a:pPr>
            <a:r>
              <a:rPr lang="en-US" sz="1300" cap="all" dirty="0">
                <a:latin typeface="Arial"/>
                <a:cs typeface="Arial"/>
              </a:rPr>
              <a:t>Adjunct Business Administration Instructor at Stan State</a:t>
            </a:r>
            <a:endParaRPr lang="en-US" dirty="0">
              <a:ea typeface="Calibri"/>
              <a:cs typeface="Calibri"/>
            </a:endParaRPr>
          </a:p>
          <a:p>
            <a:pPr>
              <a:spcAft>
                <a:spcPts val="600"/>
              </a:spcAft>
            </a:pPr>
            <a:r>
              <a:rPr lang="en-US" sz="1300" cap="all" dirty="0">
                <a:latin typeface="Arial"/>
                <a:cs typeface="Arial"/>
              </a:rPr>
              <a:t>Academy of Business Research Online Conference 2026</a:t>
            </a:r>
            <a:endParaRPr lang="en-US" dirty="0">
              <a:ea typeface="Calibri"/>
              <a:cs typeface="Calibri"/>
            </a:endParaRPr>
          </a:p>
          <a:p>
            <a:pPr>
              <a:spcAft>
                <a:spcPts val="600"/>
              </a:spcAft>
            </a:pPr>
            <a:endParaRPr lang="en-US" sz="1600" dirty="0">
              <a:solidFill>
                <a:srgbClr val="FFFFFF"/>
              </a:solidFill>
              <a:ea typeface="Calibri" panose="020F0502020204030204"/>
              <a:cs typeface="Calibri" panose="020F0502020204030204"/>
            </a:endParaRPr>
          </a:p>
          <a:p>
            <a:pPr>
              <a:spcAft>
                <a:spcPts val="600"/>
              </a:spcAft>
            </a:pPr>
            <a:endParaRPr lang="en-US" sz="1600" dirty="0">
              <a:solidFill>
                <a:srgbClr val="FFFFFF"/>
              </a:solidFill>
              <a:ea typeface="Calibri" panose="020F0502020204030204"/>
              <a:cs typeface="Calibri" panose="020F0502020204030204"/>
            </a:endParaRPr>
          </a:p>
        </p:txBody>
      </p:sp>
      <p:pic>
        <p:nvPicPr>
          <p:cNvPr id="10" name="Remote work collaboration"/>
          <p:cNvPicPr>
            <a:picLocks noChangeAspect="1"/>
          </p:cNvPicPr>
          <p:nvPr/>
        </p:nvPicPr>
        <p:blipFill>
          <a:blip r:embed="rId3"/>
          <a:srcRect t="10645" b="26660"/>
          <a:stretch>
            <a:fillRect/>
          </a:stretch>
        </p:blipFill>
        <p:spPr>
          <a:xfrm>
            <a:off x="865239" y="2880000"/>
            <a:ext cx="4208206" cy="176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r>
              <a:rPr lang="en-US" b="1" dirty="0"/>
              <a:t>Team Design Findings</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10058400" cy="365760"/>
          </a:xfrm>
          <a:prstGeom prst="rect">
            <a:avLst/>
          </a:prstGeom>
          <a:noFill/>
          <a:ln/>
        </p:spPr>
        <p:txBody>
          <a:bodyPr wrap="square" rtlCol="0" anchor="ctr"/>
          <a:lstStyle/>
          <a:p>
            <a:pPr marL="0" indent="0">
              <a:buNone/>
            </a:pPr>
            <a:endParaRPr lang="en-US" sz="1800" dirty="0"/>
          </a:p>
        </p:txBody>
      </p:sp>
      <p:sp>
        <p:nvSpPr>
          <p:cNvPr id="6" name="Text 4"/>
          <p:cNvSpPr/>
          <p:nvPr/>
        </p:nvSpPr>
        <p:spPr>
          <a:xfrm>
            <a:off x="914400" y="1691640"/>
            <a:ext cx="10058400" cy="365760"/>
          </a:xfrm>
          <a:prstGeom prst="rect">
            <a:avLst/>
          </a:prstGeom>
          <a:noFill/>
          <a:ln/>
        </p:spPr>
        <p:txBody>
          <a:bodyPr wrap="square" rtlCol="0" anchor="ctr"/>
          <a:lstStyle/>
          <a:p>
            <a:pPr marL="0" indent="0">
              <a:buNone/>
            </a:pPr>
            <a:endParaRPr lang="en-US" sz="1800" dirty="0"/>
          </a:p>
        </p:txBody>
      </p:sp>
      <p:sp>
        <p:nvSpPr>
          <p:cNvPr id="7" name="Text 5"/>
          <p:cNvSpPr/>
          <p:nvPr/>
        </p:nvSpPr>
        <p:spPr>
          <a:xfrm>
            <a:off x="914400" y="2194560"/>
            <a:ext cx="5444836" cy="2723804"/>
          </a:xfrm>
          <a:prstGeom prst="rect">
            <a:avLst/>
          </a:prstGeom>
          <a:noFill/>
          <a:ln/>
        </p:spPr>
        <p:txBody>
          <a:bodyPr wrap="square" rtlCol="0" anchor="ctr"/>
          <a:lstStyle/>
          <a:p>
            <a:pPr marL="285750" lvl="0" indent="-285750">
              <a:buFont typeface="Arial" panose="020B0604020202020204" pitchFamily="34" charset="0"/>
              <a:buChar char="•"/>
            </a:pPr>
            <a:r>
              <a:rPr lang="en-US" dirty="0"/>
              <a:t>Team design was rarely intentional in remote environments</a:t>
            </a:r>
          </a:p>
          <a:p>
            <a:pPr marL="285750" lvl="0" indent="-285750">
              <a:buFont typeface="Arial" panose="020B0604020202020204" pitchFamily="34" charset="0"/>
              <a:buChar char="•"/>
            </a:pPr>
            <a:r>
              <a:rPr lang="en-US" dirty="0"/>
              <a:t>Few participants observed active team redesign</a:t>
            </a:r>
          </a:p>
          <a:p>
            <a:pPr marL="285750" lvl="0" indent="-285750">
              <a:buFont typeface="Arial" panose="020B0604020202020204" pitchFamily="34" charset="0"/>
              <a:buChar char="•"/>
            </a:pPr>
            <a:r>
              <a:rPr lang="en-US" dirty="0"/>
              <a:t>Dream Team concepts were present but inconsistent</a:t>
            </a:r>
          </a:p>
          <a:p>
            <a:pPr marL="285750" lvl="0" indent="-285750">
              <a:buFont typeface="Arial" panose="020B0604020202020204" pitchFamily="34" charset="0"/>
              <a:buChar char="•"/>
            </a:pPr>
            <a:r>
              <a:rPr lang="en-US" dirty="0"/>
              <a:t>Apollo Effect may create communication and collaboration challenges when teams rely heavily on SMEs </a:t>
            </a:r>
          </a:p>
        </p:txBody>
      </p:sp>
      <p:pic>
        <p:nvPicPr>
          <p:cNvPr id="20" name="Assumptions and Limitations Image"/>
          <p:cNvPicPr>
            <a:picLocks noChangeAspect="1"/>
          </p:cNvPicPr>
          <p:nvPr/>
        </p:nvPicPr>
        <p:blipFill>
          <a:blip r:embed="rId3"/>
          <a:stretch>
            <a:fillRect/>
          </a:stretch>
        </p:blipFill>
        <p:spPr>
          <a:xfrm>
            <a:off x="6553200" y="1960880"/>
            <a:ext cx="5090160" cy="33934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r>
              <a:rPr lang="en-US" b="1" dirty="0"/>
              <a:t>Productivity Findings</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10058400" cy="365760"/>
          </a:xfrm>
          <a:prstGeom prst="rect">
            <a:avLst/>
          </a:prstGeom>
          <a:noFill/>
          <a:ln/>
        </p:spPr>
        <p:txBody>
          <a:bodyPr wrap="square" rtlCol="0" anchor="ctr"/>
          <a:lstStyle/>
          <a:p>
            <a:pPr marL="0" indent="0">
              <a:buNone/>
            </a:pPr>
            <a:endParaRPr lang="en-US" sz="1800" dirty="0"/>
          </a:p>
        </p:txBody>
      </p:sp>
      <p:sp>
        <p:nvSpPr>
          <p:cNvPr id="6" name="Text 4"/>
          <p:cNvSpPr/>
          <p:nvPr/>
        </p:nvSpPr>
        <p:spPr>
          <a:xfrm>
            <a:off x="914400" y="1691640"/>
            <a:ext cx="10058400" cy="365760"/>
          </a:xfrm>
          <a:prstGeom prst="rect">
            <a:avLst/>
          </a:prstGeom>
          <a:noFill/>
          <a:ln/>
        </p:spPr>
        <p:txBody>
          <a:bodyPr wrap="square" rtlCol="0" anchor="ctr"/>
          <a:lstStyle/>
          <a:p>
            <a:pPr marL="0" indent="0">
              <a:buNone/>
            </a:pPr>
            <a:endParaRPr lang="en-US" sz="1800" dirty="0"/>
          </a:p>
        </p:txBody>
      </p:sp>
      <p:sp>
        <p:nvSpPr>
          <p:cNvPr id="7" name="Text 5"/>
          <p:cNvSpPr/>
          <p:nvPr/>
        </p:nvSpPr>
        <p:spPr>
          <a:xfrm>
            <a:off x="914400" y="2194560"/>
            <a:ext cx="10058400" cy="365760"/>
          </a:xfrm>
          <a:prstGeom prst="rect">
            <a:avLst/>
          </a:prstGeom>
          <a:noFill/>
          <a:ln/>
        </p:spPr>
        <p:txBody>
          <a:bodyPr wrap="square" rtlCol="0" anchor="ctr"/>
          <a:lstStyle/>
          <a:p>
            <a:pPr marL="0" indent="0">
              <a:buNone/>
            </a:pPr>
            <a:endParaRPr lang="en-US" sz="1800" dirty="0"/>
          </a:p>
        </p:txBody>
      </p:sp>
      <p:sp>
        <p:nvSpPr>
          <p:cNvPr id="8" name="Text 6"/>
          <p:cNvSpPr/>
          <p:nvPr/>
        </p:nvSpPr>
        <p:spPr>
          <a:xfrm>
            <a:off x="914400" y="2697480"/>
            <a:ext cx="10058400" cy="365760"/>
          </a:xfrm>
          <a:prstGeom prst="rect">
            <a:avLst/>
          </a:prstGeom>
          <a:noFill/>
          <a:ln/>
        </p:spPr>
        <p:txBody>
          <a:bodyPr wrap="square" rtlCol="0" anchor="ctr"/>
          <a:lstStyle/>
          <a:p>
            <a:pPr marL="0" indent="0">
              <a:buNone/>
            </a:pPr>
            <a:endParaRPr lang="en-US" sz="1800" dirty="0"/>
          </a:p>
        </p:txBody>
      </p:sp>
      <p:sp>
        <p:nvSpPr>
          <p:cNvPr id="9" name="Text 7"/>
          <p:cNvSpPr/>
          <p:nvPr/>
        </p:nvSpPr>
        <p:spPr>
          <a:xfrm>
            <a:off x="914400" y="1005839"/>
            <a:ext cx="5486400" cy="5394955"/>
          </a:xfrm>
          <a:prstGeom prst="rect">
            <a:avLst/>
          </a:prstGeom>
          <a:noFill/>
          <a:ln/>
        </p:spPr>
        <p:txBody>
          <a:bodyPr wrap="square" rtlCol="0" anchor="ctr"/>
          <a:lstStyle/>
          <a:p>
            <a:pPr marL="285750" lvl="0" indent="-285750">
              <a:buFont typeface="Arial" panose="020B0604020202020204" pitchFamily="34" charset="0"/>
              <a:buChar char="•"/>
            </a:pPr>
            <a:r>
              <a:rPr lang="en-US" dirty="0"/>
              <a:t>Followers generally felt productive remotely</a:t>
            </a:r>
          </a:p>
          <a:p>
            <a:pPr marL="285750" lvl="0" indent="-285750">
              <a:buFont typeface="Arial" panose="020B0604020202020204" pitchFamily="34" charset="0"/>
              <a:buChar char="•"/>
            </a:pPr>
            <a:r>
              <a:rPr lang="en-US" dirty="0"/>
              <a:t>Productivity metrics were often viewed as vague</a:t>
            </a:r>
          </a:p>
          <a:p>
            <a:pPr marL="285750" lvl="0" indent="-285750">
              <a:buFont typeface="Arial" panose="020B0604020202020204" pitchFamily="34" charset="0"/>
              <a:buChar char="•"/>
            </a:pPr>
            <a:r>
              <a:rPr lang="en-US" dirty="0"/>
              <a:t>Followers wanted greater transparency in performance evaluation</a:t>
            </a:r>
          </a:p>
          <a:p>
            <a:pPr marL="285750" lvl="0" indent="-285750">
              <a:buFont typeface="Arial" panose="020B0604020202020204" pitchFamily="34" charset="0"/>
              <a:buChar char="•"/>
            </a:pPr>
            <a:r>
              <a:rPr lang="en-US" dirty="0"/>
              <a:t>Followers also wanted clarity on how leadership is measured</a:t>
            </a:r>
          </a:p>
          <a:p>
            <a:pPr marL="285750" lvl="0" indent="-285750">
              <a:buFont typeface="Arial" panose="020B0604020202020204" pitchFamily="34" charset="0"/>
              <a:buChar char="•"/>
            </a:pPr>
            <a:r>
              <a:rPr lang="en-US" dirty="0"/>
              <a:t>Leaders questioned why managers are not considered followers</a:t>
            </a:r>
          </a:p>
          <a:p>
            <a:pPr marL="285750" lvl="0" indent="-285750">
              <a:buFont typeface="Arial" panose="020B0604020202020204" pitchFamily="34" charset="0"/>
              <a:buChar char="•"/>
            </a:pPr>
            <a:r>
              <a:rPr lang="en-US" dirty="0"/>
              <a:t>Leaders understood leadership evaluation expectations</a:t>
            </a:r>
          </a:p>
          <a:p>
            <a:pPr marL="285750" lvl="0" indent="-285750">
              <a:buFont typeface="Arial" panose="020B0604020202020204" pitchFamily="34" charset="0"/>
              <a:buChar char="•"/>
            </a:pPr>
            <a:r>
              <a:rPr lang="en-US" dirty="0"/>
              <a:t>Leaders were less clear on how their own productivity was measured</a:t>
            </a:r>
          </a:p>
          <a:p>
            <a:pPr marL="285750" indent="-285750">
              <a:buFont typeface="Arial" panose="020B0604020202020204" pitchFamily="34" charset="0"/>
              <a:buChar char="•"/>
            </a:pPr>
            <a:r>
              <a:rPr lang="en-US" dirty="0"/>
              <a:t>Debate emerged between experienced remote leaders and newer remote leaders regarding X and Y Theory leadership approaches</a:t>
            </a:r>
            <a:endParaRPr lang="en-US" sz="1800" dirty="0"/>
          </a:p>
        </p:txBody>
      </p:sp>
      <p:pic>
        <p:nvPicPr>
          <p:cNvPr id="20" name="Summary and Organization Image"/>
          <p:cNvPicPr>
            <a:picLocks noChangeAspect="1"/>
          </p:cNvPicPr>
          <p:nvPr/>
        </p:nvPicPr>
        <p:blipFill>
          <a:blip r:embed="rId3"/>
          <a:stretch>
            <a:fillRect/>
          </a:stretch>
        </p:blipFill>
        <p:spPr>
          <a:xfrm>
            <a:off x="6553200" y="1960880"/>
            <a:ext cx="5090160" cy="33934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r>
              <a:rPr lang="en-US" b="1" dirty="0"/>
              <a:t>The Double-Edged Sword</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548640" y="1188720"/>
            <a:ext cx="5547360" cy="3286298"/>
          </a:xfrm>
          <a:prstGeom prst="rect">
            <a:avLst/>
          </a:prstGeom>
          <a:noFill/>
          <a:ln/>
        </p:spPr>
        <p:txBody>
          <a:bodyPr wrap="square" rtlCol="0" anchor="ctr"/>
          <a:lstStyle/>
          <a:p>
            <a:pPr marL="285750" lvl="0" indent="-285750">
              <a:buFont typeface="Arial" panose="020B0604020202020204" pitchFamily="34" charset="0"/>
              <a:buChar char="•"/>
            </a:pPr>
            <a:r>
              <a:rPr lang="en-US" dirty="0"/>
              <a:t>Leadership and followership perceive remote work differently</a:t>
            </a:r>
          </a:p>
          <a:p>
            <a:pPr marL="285750" lvl="0" indent="-285750">
              <a:buFont typeface="Arial" panose="020B0604020202020204" pitchFamily="34" charset="0"/>
              <a:buChar char="•"/>
            </a:pPr>
            <a:r>
              <a:rPr lang="en-US" dirty="0"/>
              <a:t>Different views on productivity</a:t>
            </a:r>
          </a:p>
          <a:p>
            <a:pPr marL="285750" lvl="0" indent="-285750">
              <a:buFont typeface="Arial" panose="020B0604020202020204" pitchFamily="34" charset="0"/>
              <a:buChar char="•"/>
            </a:pPr>
            <a:r>
              <a:rPr lang="en-US" dirty="0"/>
              <a:t>Different views on advancement opportunities</a:t>
            </a:r>
          </a:p>
          <a:p>
            <a:pPr marL="285750" lvl="0" indent="-285750">
              <a:buFont typeface="Arial" panose="020B0604020202020204" pitchFamily="34" charset="0"/>
              <a:buChar char="•"/>
            </a:pPr>
            <a:r>
              <a:rPr lang="en-US" dirty="0"/>
              <a:t>Different views on communication effectiveness</a:t>
            </a:r>
          </a:p>
          <a:p>
            <a:pPr marL="285750" indent="-285750">
              <a:buFont typeface="Arial" panose="020B0604020202020204" pitchFamily="34" charset="0"/>
              <a:buChar char="•"/>
            </a:pPr>
            <a:r>
              <a:rPr lang="en-US" dirty="0"/>
              <a:t>Evidence of a persistent perception gap </a:t>
            </a:r>
            <a:endParaRPr lang="en-US" sz="1800" dirty="0"/>
          </a:p>
        </p:txBody>
      </p:sp>
      <p:sp>
        <p:nvSpPr>
          <p:cNvPr id="6" name="Text 4"/>
          <p:cNvSpPr/>
          <p:nvPr/>
        </p:nvSpPr>
        <p:spPr>
          <a:xfrm>
            <a:off x="914400" y="1691640"/>
            <a:ext cx="10058400" cy="365760"/>
          </a:xfrm>
          <a:prstGeom prst="rect">
            <a:avLst/>
          </a:prstGeom>
          <a:noFill/>
          <a:ln/>
        </p:spPr>
        <p:txBody>
          <a:bodyPr wrap="square" rtlCol="0" anchor="ctr"/>
          <a:lstStyle/>
          <a:p>
            <a:pPr marL="0" indent="0">
              <a:buNone/>
            </a:pPr>
            <a:endParaRPr lang="en-US" sz="1800" dirty="0"/>
          </a:p>
        </p:txBody>
      </p:sp>
      <p:sp>
        <p:nvSpPr>
          <p:cNvPr id="7" name="Text 5"/>
          <p:cNvSpPr/>
          <p:nvPr/>
        </p:nvSpPr>
        <p:spPr>
          <a:xfrm>
            <a:off x="914400" y="2194560"/>
            <a:ext cx="10058400" cy="365760"/>
          </a:xfrm>
          <a:prstGeom prst="rect">
            <a:avLst/>
          </a:prstGeom>
          <a:noFill/>
          <a:ln/>
        </p:spPr>
        <p:txBody>
          <a:bodyPr wrap="square" rtlCol="0" anchor="ctr"/>
          <a:lstStyle/>
          <a:p>
            <a:pPr marL="0" indent="0">
              <a:buNone/>
            </a:pPr>
            <a:endParaRPr lang="en-US" sz="1800" dirty="0"/>
          </a:p>
        </p:txBody>
      </p:sp>
      <p:sp>
        <p:nvSpPr>
          <p:cNvPr id="8" name="Text 6"/>
          <p:cNvSpPr/>
          <p:nvPr/>
        </p:nvSpPr>
        <p:spPr>
          <a:xfrm>
            <a:off x="914400" y="2697480"/>
            <a:ext cx="10058400" cy="365760"/>
          </a:xfrm>
          <a:prstGeom prst="rect">
            <a:avLst/>
          </a:prstGeom>
          <a:noFill/>
          <a:ln/>
        </p:spPr>
        <p:txBody>
          <a:bodyPr wrap="square" rtlCol="0" anchor="ctr"/>
          <a:lstStyle/>
          <a:p>
            <a:pPr marL="0" indent="0">
              <a:buNone/>
            </a:pPr>
            <a:endParaRPr lang="en-US" sz="1800" dirty="0"/>
          </a:p>
        </p:txBody>
      </p:sp>
      <p:sp>
        <p:nvSpPr>
          <p:cNvPr id="9" name="Text 7"/>
          <p:cNvSpPr/>
          <p:nvPr/>
        </p:nvSpPr>
        <p:spPr>
          <a:xfrm>
            <a:off x="914400" y="3200400"/>
            <a:ext cx="10058400" cy="365760"/>
          </a:xfrm>
          <a:prstGeom prst="rect">
            <a:avLst/>
          </a:prstGeom>
          <a:noFill/>
          <a:ln/>
        </p:spPr>
        <p:txBody>
          <a:bodyPr wrap="square" rtlCol="0" anchor="ctr"/>
          <a:lstStyle/>
          <a:p>
            <a:pPr marL="0" indent="0">
              <a:buNone/>
            </a:pPr>
            <a:endParaRPr lang="en-US" sz="1800" dirty="0"/>
          </a:p>
        </p:txBody>
      </p:sp>
      <p:pic>
        <p:nvPicPr>
          <p:cNvPr id="20" name="Literature Review Image"/>
          <p:cNvPicPr>
            <a:picLocks noChangeAspect="1"/>
          </p:cNvPicPr>
          <p:nvPr/>
        </p:nvPicPr>
        <p:blipFill>
          <a:blip r:embed="rId3"/>
          <a:stretch>
            <a:fillRect/>
          </a:stretch>
        </p:blipFill>
        <p:spPr>
          <a:xfrm>
            <a:off x="6553200" y="1960880"/>
            <a:ext cx="5090160" cy="33934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r>
              <a:rPr lang="en-US" b="1" dirty="0"/>
              <a:t>Major Themes</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10058400" cy="365760"/>
          </a:xfrm>
          <a:prstGeom prst="rect">
            <a:avLst/>
          </a:prstGeom>
          <a:noFill/>
          <a:ln/>
        </p:spPr>
        <p:txBody>
          <a:bodyPr wrap="square" rtlCol="0" anchor="ctr"/>
          <a:lstStyle/>
          <a:p>
            <a:pPr marL="0" indent="0">
              <a:buNone/>
            </a:pPr>
            <a:endParaRPr lang="en-US" sz="1800" dirty="0"/>
          </a:p>
        </p:txBody>
      </p:sp>
      <p:sp>
        <p:nvSpPr>
          <p:cNvPr id="6" name="Text 4"/>
          <p:cNvSpPr/>
          <p:nvPr/>
        </p:nvSpPr>
        <p:spPr>
          <a:xfrm>
            <a:off x="914400" y="1691640"/>
            <a:ext cx="10058400" cy="365760"/>
          </a:xfrm>
          <a:prstGeom prst="rect">
            <a:avLst/>
          </a:prstGeom>
          <a:noFill/>
          <a:ln/>
        </p:spPr>
        <p:txBody>
          <a:bodyPr wrap="square" rtlCol="0" anchor="ctr"/>
          <a:lstStyle/>
          <a:p>
            <a:pPr marL="0" indent="0">
              <a:buNone/>
            </a:pPr>
            <a:endParaRPr lang="en-US" sz="1800" dirty="0"/>
          </a:p>
        </p:txBody>
      </p:sp>
      <p:sp>
        <p:nvSpPr>
          <p:cNvPr id="7" name="Text 5"/>
          <p:cNvSpPr/>
          <p:nvPr/>
        </p:nvSpPr>
        <p:spPr>
          <a:xfrm>
            <a:off x="914400" y="2194560"/>
            <a:ext cx="10058400" cy="365760"/>
          </a:xfrm>
          <a:prstGeom prst="rect">
            <a:avLst/>
          </a:prstGeom>
          <a:noFill/>
          <a:ln/>
        </p:spPr>
        <p:txBody>
          <a:bodyPr wrap="square" rtlCol="0" anchor="ctr"/>
          <a:lstStyle/>
          <a:p>
            <a:pPr marL="0" indent="0">
              <a:buNone/>
            </a:pPr>
            <a:endParaRPr lang="en-US" sz="1800" dirty="0"/>
          </a:p>
        </p:txBody>
      </p:sp>
      <p:sp>
        <p:nvSpPr>
          <p:cNvPr id="8" name="Text 6"/>
          <p:cNvSpPr/>
          <p:nvPr/>
        </p:nvSpPr>
        <p:spPr>
          <a:xfrm>
            <a:off x="914400" y="2750589"/>
            <a:ext cx="10058400" cy="365760"/>
          </a:xfrm>
          <a:prstGeom prst="rect">
            <a:avLst/>
          </a:prstGeom>
          <a:noFill/>
          <a:ln/>
        </p:spPr>
        <p:txBody>
          <a:bodyPr wrap="square" rtlCol="0" anchor="ctr"/>
          <a:lstStyle/>
          <a:p>
            <a:pPr marL="0" indent="0">
              <a:buNone/>
            </a:pPr>
            <a:endParaRPr lang="en-US" sz="1800" dirty="0"/>
          </a:p>
        </p:txBody>
      </p:sp>
      <p:sp>
        <p:nvSpPr>
          <p:cNvPr id="9" name="Text 7"/>
          <p:cNvSpPr/>
          <p:nvPr/>
        </p:nvSpPr>
        <p:spPr>
          <a:xfrm>
            <a:off x="479367" y="1403927"/>
            <a:ext cx="5403273" cy="2710874"/>
          </a:xfrm>
          <a:prstGeom prst="rect">
            <a:avLst/>
          </a:prstGeom>
          <a:noFill/>
          <a:ln/>
        </p:spPr>
        <p:txBody>
          <a:bodyPr wrap="square" rtlCol="0" anchor="ctr"/>
          <a:lstStyle/>
          <a:p>
            <a:pPr marL="285750" lvl="0" indent="-285750">
              <a:buFont typeface="Arial" panose="020B0604020202020204" pitchFamily="34" charset="0"/>
              <a:buChar char="•"/>
            </a:pPr>
            <a:r>
              <a:rPr lang="en-US" dirty="0"/>
              <a:t>Strong preference for maintaining remote work flexibility</a:t>
            </a:r>
          </a:p>
          <a:p>
            <a:pPr marL="285750" lvl="0" indent="-285750">
              <a:buFont typeface="Arial" panose="020B0604020202020204" pitchFamily="34" charset="0"/>
              <a:buChar char="•"/>
            </a:pPr>
            <a:r>
              <a:rPr lang="en-US" dirty="0"/>
              <a:t>Experienced remote workers showed stronger adaptation</a:t>
            </a:r>
          </a:p>
          <a:p>
            <a:pPr marL="285750" lvl="0" indent="-285750">
              <a:buFont typeface="Arial" panose="020B0604020202020204" pitchFamily="34" charset="0"/>
              <a:buChar char="•"/>
            </a:pPr>
            <a:r>
              <a:rPr lang="en-US" dirty="0"/>
              <a:t>Disconnect between leaders and followers</a:t>
            </a:r>
          </a:p>
          <a:p>
            <a:pPr marL="285750" lvl="0" indent="-285750">
              <a:buFont typeface="Arial" panose="020B0604020202020204" pitchFamily="34" charset="0"/>
              <a:buChar char="•"/>
            </a:pPr>
            <a:r>
              <a:rPr lang="en-US" dirty="0"/>
              <a:t>Transparency and accountability concerns</a:t>
            </a:r>
          </a:p>
          <a:p>
            <a:pPr marL="285750" indent="-285750">
              <a:buFont typeface="Arial" panose="020B0604020202020204" pitchFamily="34" charset="0"/>
              <a:buChar char="•"/>
            </a:pPr>
            <a:r>
              <a:rPr lang="en-US" dirty="0"/>
              <a:t>Few participants wanted a mandatory return to office </a:t>
            </a:r>
            <a:endParaRPr lang="en-US" sz="1800" dirty="0"/>
          </a:p>
        </p:txBody>
      </p:sp>
      <p:pic>
        <p:nvPicPr>
          <p:cNvPr id="20" name="Methodology at a Glance Image"/>
          <p:cNvPicPr>
            <a:picLocks noChangeAspect="1"/>
          </p:cNvPicPr>
          <p:nvPr/>
        </p:nvPicPr>
        <p:blipFill>
          <a:blip r:embed="rId3"/>
          <a:stretch>
            <a:fillRect/>
          </a:stretch>
        </p:blipFill>
        <p:spPr>
          <a:xfrm>
            <a:off x="6553200" y="1960880"/>
            <a:ext cx="5090160" cy="33934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r>
              <a:rPr lang="en-US" b="1" dirty="0"/>
              <a:t>Implications for Practice</a:t>
            </a:r>
            <a:endParaRPr lang="en-US"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10058400" cy="365760"/>
          </a:xfrm>
          <a:prstGeom prst="rect">
            <a:avLst/>
          </a:prstGeom>
          <a:noFill/>
          <a:ln/>
        </p:spPr>
        <p:txBody>
          <a:bodyPr wrap="square" rtlCol="0" anchor="ctr"/>
          <a:lstStyle/>
          <a:p>
            <a:pPr marL="0" indent="0">
              <a:buNone/>
            </a:pPr>
            <a:endParaRPr lang="en-US" sz="1800" dirty="0"/>
          </a:p>
        </p:txBody>
      </p:sp>
      <p:sp>
        <p:nvSpPr>
          <p:cNvPr id="6" name="Text 4"/>
          <p:cNvSpPr/>
          <p:nvPr/>
        </p:nvSpPr>
        <p:spPr>
          <a:xfrm>
            <a:off x="914400" y="1691640"/>
            <a:ext cx="10058400" cy="365760"/>
          </a:xfrm>
          <a:prstGeom prst="rect">
            <a:avLst/>
          </a:prstGeom>
          <a:noFill/>
          <a:ln/>
        </p:spPr>
        <p:txBody>
          <a:bodyPr wrap="square" rtlCol="0" anchor="ctr"/>
          <a:lstStyle/>
          <a:p>
            <a:pPr marL="0" indent="0">
              <a:buNone/>
            </a:pPr>
            <a:endParaRPr lang="en-US" sz="1800" dirty="0"/>
          </a:p>
        </p:txBody>
      </p:sp>
      <p:sp>
        <p:nvSpPr>
          <p:cNvPr id="7" name="Text 5"/>
          <p:cNvSpPr/>
          <p:nvPr/>
        </p:nvSpPr>
        <p:spPr>
          <a:xfrm>
            <a:off x="548640" y="1183640"/>
            <a:ext cx="5672051" cy="2834178"/>
          </a:xfrm>
          <a:prstGeom prst="rect">
            <a:avLst/>
          </a:prstGeom>
          <a:noFill/>
          <a:ln/>
        </p:spPr>
        <p:txBody>
          <a:bodyPr wrap="square" rtlCol="0" anchor="ctr"/>
          <a:lstStyle/>
          <a:p>
            <a:pPr marL="285750" lvl="0" indent="-285750">
              <a:buFont typeface="Arial" panose="020B0604020202020204" pitchFamily="34" charset="0"/>
              <a:buChar char="•"/>
            </a:pPr>
            <a:r>
              <a:rPr lang="en-US" dirty="0"/>
              <a:t>Improve transparency in productivity measurement</a:t>
            </a:r>
          </a:p>
          <a:p>
            <a:pPr marL="285750" lvl="0" indent="-285750">
              <a:buFont typeface="Arial" panose="020B0604020202020204" pitchFamily="34" charset="0"/>
              <a:buChar char="•"/>
            </a:pPr>
            <a:r>
              <a:rPr lang="en-US" dirty="0"/>
              <a:t>Clarify expectations for both leaders and followers</a:t>
            </a:r>
          </a:p>
          <a:p>
            <a:pPr marL="285750" lvl="0" indent="-285750">
              <a:buFont typeface="Arial" panose="020B0604020202020204" pitchFamily="34" charset="0"/>
              <a:buChar char="•"/>
            </a:pPr>
            <a:r>
              <a:rPr lang="en-US" dirty="0"/>
              <a:t>Develop remote-specific leadership skills</a:t>
            </a:r>
          </a:p>
          <a:p>
            <a:pPr marL="285750" lvl="0" indent="-285750">
              <a:buFont typeface="Arial" panose="020B0604020202020204" pitchFamily="34" charset="0"/>
              <a:buChar char="•"/>
            </a:pPr>
            <a:r>
              <a:rPr lang="en-US" dirty="0"/>
              <a:t>Incorporate intentional team design practices</a:t>
            </a:r>
          </a:p>
          <a:p>
            <a:pPr marL="285750" indent="-285750">
              <a:buFont typeface="Arial" panose="020B0604020202020204" pitchFamily="34" charset="0"/>
              <a:buChar char="•"/>
            </a:pPr>
            <a:r>
              <a:rPr lang="en-US" dirty="0"/>
              <a:t>Continue research on Dream Teams and the Apollo Effect </a:t>
            </a:r>
            <a:endParaRPr lang="en-US" sz="1800" dirty="0"/>
          </a:p>
        </p:txBody>
      </p:sp>
      <p:pic>
        <p:nvPicPr>
          <p:cNvPr id="20" name="Transition to Results Image"/>
          <p:cNvPicPr>
            <a:picLocks noChangeAspect="1"/>
          </p:cNvPicPr>
          <p:nvPr/>
        </p:nvPicPr>
        <p:blipFill>
          <a:blip r:embed="rId3"/>
          <a:stretch>
            <a:fillRect/>
          </a:stretch>
        </p:blipFill>
        <p:spPr>
          <a:xfrm>
            <a:off x="6553200" y="1960880"/>
            <a:ext cx="5090160" cy="33934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pPr marL="0" indent="0">
              <a:buNone/>
            </a:pPr>
            <a:r>
              <a:rPr lang="en-US" sz="2200" b="1"/>
              <a:t>Conclusions</a:t>
            </a:r>
            <a:endParaRPr lang="en-US" sz="220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5486400" cy="640080"/>
          </a:xfrm>
          <a:prstGeom prst="rect">
            <a:avLst/>
          </a:prstGeom>
          <a:noFill/>
          <a:ln/>
        </p:spPr>
        <p:txBody>
          <a:bodyPr wrap="square" rtlCol="0" anchor="ctr"/>
          <a:lstStyle/>
          <a:p>
            <a:pPr marL="0" indent="0">
              <a:buNone/>
            </a:pPr>
            <a:r>
              <a:rPr lang="en-US" sz="1800"/>
              <a:t>• Remote work is here to stay</a:t>
            </a:r>
          </a:p>
        </p:txBody>
      </p:sp>
      <p:sp>
        <p:nvSpPr>
          <p:cNvPr id="6" name="Text 4"/>
          <p:cNvSpPr/>
          <p:nvPr/>
        </p:nvSpPr>
        <p:spPr>
          <a:xfrm>
            <a:off x="914400" y="1874520"/>
            <a:ext cx="5486400" cy="640080"/>
          </a:xfrm>
          <a:prstGeom prst="rect">
            <a:avLst/>
          </a:prstGeom>
          <a:noFill/>
          <a:ln/>
        </p:spPr>
        <p:txBody>
          <a:bodyPr wrap="square" rtlCol="0" anchor="ctr"/>
          <a:lstStyle/>
          <a:p>
            <a:pPr marL="0" indent="0">
              <a:buNone/>
            </a:pPr>
            <a:r>
              <a:rPr lang="en-US" sz="1800"/>
              <a:t>• Communication remains central to productivity</a:t>
            </a:r>
          </a:p>
        </p:txBody>
      </p:sp>
      <p:sp>
        <p:nvSpPr>
          <p:cNvPr id="7" name="Text 5"/>
          <p:cNvSpPr/>
          <p:nvPr/>
        </p:nvSpPr>
        <p:spPr>
          <a:xfrm>
            <a:off x="914400" y="2560320"/>
            <a:ext cx="5486400" cy="640080"/>
          </a:xfrm>
          <a:prstGeom prst="rect">
            <a:avLst/>
          </a:prstGeom>
          <a:noFill/>
          <a:ln/>
        </p:spPr>
        <p:txBody>
          <a:bodyPr wrap="square" rtlCol="0" anchor="ctr"/>
          <a:lstStyle/>
          <a:p>
            <a:pPr marL="0" indent="0">
              <a:buNone/>
            </a:pPr>
            <a:r>
              <a:rPr lang="en-US" sz="1800"/>
              <a:t>• Leadership and followership perspectives differ significantly</a:t>
            </a:r>
          </a:p>
        </p:txBody>
      </p:sp>
      <p:sp>
        <p:nvSpPr>
          <p:cNvPr id="8" name="Text 6"/>
          <p:cNvSpPr/>
          <p:nvPr/>
        </p:nvSpPr>
        <p:spPr>
          <a:xfrm>
            <a:off x="914400" y="3246120"/>
            <a:ext cx="5486400" cy="640080"/>
          </a:xfrm>
          <a:prstGeom prst="rect">
            <a:avLst/>
          </a:prstGeom>
          <a:noFill/>
          <a:ln/>
        </p:spPr>
        <p:txBody>
          <a:bodyPr wrap="square" rtlCol="0" anchor="ctr"/>
          <a:lstStyle/>
          <a:p>
            <a:pPr marL="0" indent="0">
              <a:buNone/>
            </a:pPr>
            <a:r>
              <a:rPr lang="en-US" sz="1800"/>
              <a:t>• Team design remains underutilized</a:t>
            </a:r>
          </a:p>
        </p:txBody>
      </p:sp>
      <p:sp>
        <p:nvSpPr>
          <p:cNvPr id="9" name="Text 7"/>
          <p:cNvSpPr/>
          <p:nvPr/>
        </p:nvSpPr>
        <p:spPr>
          <a:xfrm>
            <a:off x="914400" y="3931920"/>
            <a:ext cx="5486400" cy="960120"/>
          </a:xfrm>
          <a:prstGeom prst="rect">
            <a:avLst/>
          </a:prstGeom>
          <a:noFill/>
          <a:ln/>
        </p:spPr>
        <p:txBody>
          <a:bodyPr wrap="square" rtlCol="0" anchor="ctr"/>
          <a:lstStyle/>
          <a:p>
            <a:pPr marL="0" indent="0">
              <a:buNone/>
            </a:pPr>
            <a:r>
              <a:rPr lang="en-US" sz="1800"/>
              <a:t>• Additional research is needed to bridge the gap between leaders and followers</a:t>
            </a:r>
          </a:p>
        </p:txBody>
      </p:sp>
      <p:pic>
        <p:nvPicPr>
          <p:cNvPr id="20" name="Conclusions Image"/>
          <p:cNvPicPr>
            <a:picLocks noChangeAspect="1"/>
          </p:cNvPicPr>
          <p:nvPr/>
        </p:nvPicPr>
        <p:blipFill>
          <a:blip r:embed="rId2"/>
          <a:stretch>
            <a:fillRect/>
          </a:stretch>
        </p:blipFill>
        <p:spPr>
          <a:xfrm>
            <a:off x="6553200" y="1874520"/>
            <a:ext cx="5090160" cy="3393440"/>
          </a:xfrm>
          <a:prstGeom prst="rect">
            <a:avLst/>
          </a:prstGeom>
        </p:spPr>
      </p:pic>
    </p:spTree>
    <p:extLst>
      <p:ext uri="{BB962C8B-B14F-4D97-AF65-F5344CB8AC3E}">
        <p14:creationId xmlns:p14="http://schemas.microsoft.com/office/powerpoint/2010/main" val="11506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0F4014E-6BAF-4F6C-B8CE-81A4D8F8801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B891C919-1CCE-4DE8-BCB6-6D4A823ABA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845D3C1D-A85C-44EE-A21E-2DAAEC79F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4" name="Picture 13">
            <a:extLst>
              <a:ext uri="{FF2B5EF4-FFF2-40B4-BE49-F238E27FC236}">
                <a16:creationId xmlns:a16="http://schemas.microsoft.com/office/drawing/2014/main" id="{1272C03D-FF5F-4787-9923-252D8F950C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6" name="Picture 15">
            <a:extLst>
              <a:ext uri="{FF2B5EF4-FFF2-40B4-BE49-F238E27FC236}">
                <a16:creationId xmlns:a16="http://schemas.microsoft.com/office/drawing/2014/main" id="{809E94B5-14C4-4FFC-A641-4DD9C0733BE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8" name="Rectangle 17">
            <a:extLst>
              <a:ext uri="{FF2B5EF4-FFF2-40B4-BE49-F238E27FC236}">
                <a16:creationId xmlns:a16="http://schemas.microsoft.com/office/drawing/2014/main" id="{D987E165-75F1-443C-9A05-ADC511C33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0" name="Rectangle 19">
            <a:extLst>
              <a:ext uri="{FF2B5EF4-FFF2-40B4-BE49-F238E27FC236}">
                <a16:creationId xmlns:a16="http://schemas.microsoft.com/office/drawing/2014/main" id="{A4322390-8B58-46BE-88EB-D9FD30C0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3D black question marks with one yellow question mark">
            <a:extLst>
              <a:ext uri="{FF2B5EF4-FFF2-40B4-BE49-F238E27FC236}">
                <a16:creationId xmlns:a16="http://schemas.microsoft.com/office/drawing/2014/main" id="{183B80BE-4BB3-2B7C-6EEC-3D42F8C46EEF}"/>
              </a:ext>
            </a:extLst>
          </p:cNvPr>
          <p:cNvPicPr>
            <a:picLocks noChangeAspect="1"/>
          </p:cNvPicPr>
          <p:nvPr/>
        </p:nvPicPr>
        <p:blipFill>
          <a:blip r:embed="rId6">
            <a:alphaModFix amt="40000"/>
          </a:blip>
          <a:srcRect l="20971" r="14141" b="1"/>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4591DCD2-08F6-F7CD-7156-11A9C508E9FE}"/>
              </a:ext>
            </a:extLst>
          </p:cNvPr>
          <p:cNvSpPr>
            <a:spLocks noGrp="1"/>
          </p:cNvSpPr>
          <p:nvPr>
            <p:ph type="title"/>
          </p:nvPr>
        </p:nvSpPr>
        <p:spPr>
          <a:xfrm>
            <a:off x="1154955" y="1447800"/>
            <a:ext cx="8825658" cy="3329581"/>
          </a:xfrm>
        </p:spPr>
        <p:txBody>
          <a:bodyPr vert="horz" lIns="91440" tIns="45720" rIns="91440" bIns="45720" rtlCol="0" anchor="b">
            <a:normAutofit/>
          </a:bodyPr>
          <a:lstStyle/>
          <a:p>
            <a:r>
              <a:rPr lang="en-US" sz="7200" dirty="0">
                <a:solidFill>
                  <a:schemeClr val="tx1"/>
                </a:solidFill>
              </a:rPr>
              <a:t>Questions</a:t>
            </a:r>
          </a:p>
        </p:txBody>
      </p:sp>
      <p:sp>
        <p:nvSpPr>
          <p:cNvPr id="22" name="Rectangle 21">
            <a:extLst>
              <a:ext uri="{FF2B5EF4-FFF2-40B4-BE49-F238E27FC236}">
                <a16:creationId xmlns:a16="http://schemas.microsoft.com/office/drawing/2014/main" id="{C885E190-58DD-42DD-A4A8-401E15C92A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14527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pPr marL="0" indent="0">
              <a:buNone/>
            </a:pPr>
            <a:r>
              <a:rPr lang="en-US" sz="2200" b="1" dirty="0"/>
              <a:t>Presentation Overview</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10058400" cy="365760"/>
          </a:xfrm>
          <a:prstGeom prst="rect">
            <a:avLst/>
          </a:prstGeom>
          <a:noFill/>
          <a:ln/>
        </p:spPr>
        <p:txBody>
          <a:bodyPr wrap="square" rtlCol="0" anchor="ctr"/>
          <a:lstStyle/>
          <a:p>
            <a:pPr marL="0" indent="0">
              <a:buNone/>
            </a:pPr>
            <a:r>
              <a:rPr lang="en-US" sz="1800" dirty="0">
                <a:solidFill>
                  <a:srgbClr val="222222"/>
                </a:solidFill>
              </a:rPr>
              <a:t>• Background and Motivation</a:t>
            </a:r>
            <a:endParaRPr lang="en-US" sz="1800" dirty="0"/>
          </a:p>
        </p:txBody>
      </p:sp>
      <p:sp>
        <p:nvSpPr>
          <p:cNvPr id="6" name="Text 4"/>
          <p:cNvSpPr/>
          <p:nvPr/>
        </p:nvSpPr>
        <p:spPr>
          <a:xfrm>
            <a:off x="914400" y="1691640"/>
            <a:ext cx="10058400" cy="365760"/>
          </a:xfrm>
          <a:prstGeom prst="rect">
            <a:avLst/>
          </a:prstGeom>
          <a:noFill/>
          <a:ln/>
        </p:spPr>
        <p:txBody>
          <a:bodyPr wrap="square" rtlCol="0" anchor="ctr"/>
          <a:lstStyle/>
          <a:p>
            <a:r>
              <a:rPr lang="en-US" sz="1800" dirty="0"/>
              <a:t>• Literature Review</a:t>
            </a:r>
          </a:p>
        </p:txBody>
      </p:sp>
      <p:sp>
        <p:nvSpPr>
          <p:cNvPr id="7" name="Text 5"/>
          <p:cNvSpPr/>
          <p:nvPr/>
        </p:nvSpPr>
        <p:spPr>
          <a:xfrm>
            <a:off x="914400" y="2194560"/>
            <a:ext cx="10058400" cy="365760"/>
          </a:xfrm>
          <a:prstGeom prst="rect">
            <a:avLst/>
          </a:prstGeom>
          <a:noFill/>
          <a:ln/>
        </p:spPr>
        <p:txBody>
          <a:bodyPr wrap="square" rtlCol="0" anchor="ctr"/>
          <a:lstStyle/>
          <a:p>
            <a:r>
              <a:rPr lang="en-US" sz="1800" dirty="0"/>
              <a:t>• Methodology</a:t>
            </a:r>
          </a:p>
        </p:txBody>
      </p:sp>
      <p:sp>
        <p:nvSpPr>
          <p:cNvPr id="8" name="Text 6"/>
          <p:cNvSpPr/>
          <p:nvPr/>
        </p:nvSpPr>
        <p:spPr>
          <a:xfrm>
            <a:off x="914400" y="2697480"/>
            <a:ext cx="10058400" cy="365760"/>
          </a:xfrm>
          <a:prstGeom prst="rect">
            <a:avLst/>
          </a:prstGeom>
          <a:noFill/>
          <a:ln/>
        </p:spPr>
        <p:txBody>
          <a:bodyPr wrap="square" rtlCol="0" anchor="ctr"/>
          <a:lstStyle/>
          <a:p>
            <a:r>
              <a:rPr lang="en-US" sz="1800" dirty="0"/>
              <a:t>• Results and Analysis</a:t>
            </a:r>
          </a:p>
        </p:txBody>
      </p:sp>
      <p:sp>
        <p:nvSpPr>
          <p:cNvPr id="9" name="Text 7"/>
          <p:cNvSpPr/>
          <p:nvPr/>
        </p:nvSpPr>
        <p:spPr>
          <a:xfrm>
            <a:off x="914400" y="3246120"/>
            <a:ext cx="10058400" cy="365760"/>
          </a:xfrm>
          <a:prstGeom prst="rect">
            <a:avLst/>
          </a:prstGeom>
          <a:noFill/>
          <a:ln/>
        </p:spPr>
        <p:txBody>
          <a:bodyPr wrap="square" rtlCol="0" anchor="ctr"/>
          <a:lstStyle/>
          <a:p>
            <a:r>
              <a:rPr lang="en-US" sz="1800" dirty="0"/>
              <a:t>• Implications and Conclusions</a:t>
            </a:r>
          </a:p>
        </p:txBody>
      </p:sp>
      <p:pic>
        <p:nvPicPr>
          <p:cNvPr id="20" name="Distributed remote team"/>
          <p:cNvPicPr>
            <a:picLocks noChangeAspect="1"/>
          </p:cNvPicPr>
          <p:nvPr/>
        </p:nvPicPr>
        <p:blipFill>
          <a:blip r:embed="rId3"/>
          <a:srcRect l="3418" r="3516"/>
          <a:stretch>
            <a:fillRect/>
          </a:stretch>
        </p:blipFill>
        <p:spPr>
          <a:xfrm>
            <a:off x="6643360" y="1188720"/>
            <a:ext cx="5000000" cy="51112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pPr marL="0" indent="0">
              <a:buNone/>
            </a:pPr>
            <a:r>
              <a:rPr lang="en-US" sz="2200" b="1" dirty="0"/>
              <a:t>Background of the Problem</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5486400" cy="365760"/>
          </a:xfrm>
          <a:prstGeom prst="rect">
            <a:avLst/>
          </a:prstGeom>
          <a:noFill/>
          <a:ln/>
        </p:spPr>
        <p:txBody>
          <a:bodyPr wrap="square" rtlCol="0" anchor="ctr"/>
          <a:lstStyle/>
          <a:p>
            <a:pPr marL="0" indent="0">
              <a:buNone/>
            </a:pPr>
            <a:r>
              <a:rPr lang="en-US" sz="1800" dirty="0"/>
              <a:t>• Remote work has rapidly grown</a:t>
            </a:r>
          </a:p>
        </p:txBody>
      </p:sp>
      <p:sp>
        <p:nvSpPr>
          <p:cNvPr id="6" name="Text 4"/>
          <p:cNvSpPr/>
          <p:nvPr/>
        </p:nvSpPr>
        <p:spPr>
          <a:xfrm>
            <a:off x="914400" y="1691640"/>
            <a:ext cx="5486400" cy="365760"/>
          </a:xfrm>
          <a:prstGeom prst="rect">
            <a:avLst/>
          </a:prstGeom>
          <a:noFill/>
          <a:ln/>
        </p:spPr>
        <p:txBody>
          <a:bodyPr wrap="square" rtlCol="0" anchor="ctr"/>
          <a:lstStyle/>
          <a:p>
            <a:pPr marL="0" indent="0">
              <a:buNone/>
            </a:pPr>
            <a:r>
              <a:rPr lang="en-US" sz="1800" dirty="0"/>
              <a:t>• Most existing studies are 5-10 years old</a:t>
            </a:r>
          </a:p>
        </p:txBody>
      </p:sp>
      <p:sp>
        <p:nvSpPr>
          <p:cNvPr id="7" name="Text 5"/>
          <p:cNvSpPr/>
          <p:nvPr/>
        </p:nvSpPr>
        <p:spPr>
          <a:xfrm>
            <a:off x="914400" y="2194560"/>
            <a:ext cx="5486400" cy="365760"/>
          </a:xfrm>
          <a:prstGeom prst="rect">
            <a:avLst/>
          </a:prstGeom>
          <a:noFill/>
          <a:ln/>
        </p:spPr>
        <p:txBody>
          <a:bodyPr wrap="square" rtlCol="0" anchor="ctr"/>
          <a:lstStyle/>
          <a:p>
            <a:pPr marL="0" indent="0">
              <a:buNone/>
            </a:pPr>
            <a:r>
              <a:rPr lang="en-US" sz="1800" dirty="0"/>
              <a:t>• Research predominately from leadership perspective</a:t>
            </a:r>
          </a:p>
        </p:txBody>
      </p:sp>
      <p:sp>
        <p:nvSpPr>
          <p:cNvPr id="8" name="Text 6"/>
          <p:cNvSpPr/>
          <p:nvPr/>
        </p:nvSpPr>
        <p:spPr>
          <a:xfrm>
            <a:off x="914400" y="2697480"/>
            <a:ext cx="5486400" cy="365760"/>
          </a:xfrm>
          <a:prstGeom prst="rect">
            <a:avLst/>
          </a:prstGeom>
          <a:noFill/>
          <a:ln/>
        </p:spPr>
        <p:txBody>
          <a:bodyPr wrap="square" rtlCol="0" anchor="ctr"/>
          <a:lstStyle/>
          <a:p>
            <a:pPr marL="0" indent="0">
              <a:buNone/>
            </a:pPr>
            <a:r>
              <a:rPr lang="en-US" sz="1800" dirty="0"/>
              <a:t>• Limited followership understanding</a:t>
            </a:r>
          </a:p>
        </p:txBody>
      </p:sp>
      <p:pic>
        <p:nvPicPr>
          <p:cNvPr id="20" name="Remote work growth"/>
          <p:cNvPicPr>
            <a:picLocks noChangeAspect="1"/>
          </p:cNvPicPr>
          <p:nvPr/>
        </p:nvPicPr>
        <p:blipFill>
          <a:blip r:embed="rId3"/>
          <a:srcRect l="1074" r="1123"/>
          <a:stretch>
            <a:fillRect/>
          </a:stretch>
        </p:blipFill>
        <p:spPr>
          <a:xfrm>
            <a:off x="6643360" y="1188720"/>
            <a:ext cx="5000000" cy="51112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pPr marL="0" indent="0">
              <a:buNone/>
            </a:pPr>
            <a:r>
              <a:rPr lang="en-US" sz="2200" b="1" dirty="0"/>
              <a:t>Problem Statement and Significance</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5486400" cy="365760"/>
          </a:xfrm>
          <a:prstGeom prst="rect">
            <a:avLst/>
          </a:prstGeom>
          <a:noFill/>
          <a:ln/>
        </p:spPr>
        <p:txBody>
          <a:bodyPr wrap="square" rtlCol="0" anchor="ctr"/>
          <a:lstStyle/>
          <a:p>
            <a:pPr marL="0" indent="0">
              <a:buNone/>
            </a:pPr>
            <a:r>
              <a:rPr lang="en-US" sz="1800" dirty="0"/>
              <a:t>• Gap in understanding how remote team design affects communication and productivity</a:t>
            </a:r>
          </a:p>
        </p:txBody>
      </p:sp>
      <p:sp>
        <p:nvSpPr>
          <p:cNvPr id="6" name="Text 4"/>
          <p:cNvSpPr/>
          <p:nvPr/>
        </p:nvSpPr>
        <p:spPr>
          <a:xfrm>
            <a:off x="914400" y="1691640"/>
            <a:ext cx="5486400" cy="365760"/>
          </a:xfrm>
          <a:prstGeom prst="rect">
            <a:avLst/>
          </a:prstGeom>
          <a:noFill/>
          <a:ln/>
        </p:spPr>
        <p:txBody>
          <a:bodyPr wrap="square" rtlCol="0" anchor="ctr"/>
          <a:lstStyle/>
          <a:p>
            <a:pPr marL="0" indent="0">
              <a:buNone/>
            </a:pPr>
            <a:r>
              <a:rPr lang="en-US" sz="1800" dirty="0"/>
              <a:t>• Informs better remote team practices</a:t>
            </a:r>
          </a:p>
        </p:txBody>
      </p:sp>
      <p:sp>
        <p:nvSpPr>
          <p:cNvPr id="7" name="Text 5"/>
          <p:cNvSpPr/>
          <p:nvPr/>
        </p:nvSpPr>
        <p:spPr>
          <a:xfrm>
            <a:off x="914400" y="2194560"/>
            <a:ext cx="5486400" cy="365760"/>
          </a:xfrm>
          <a:prstGeom prst="rect">
            <a:avLst/>
          </a:prstGeom>
          <a:noFill/>
          <a:ln/>
        </p:spPr>
        <p:txBody>
          <a:bodyPr wrap="square" rtlCol="0" anchor="ctr"/>
          <a:lstStyle/>
          <a:p>
            <a:pPr marL="0" indent="0">
              <a:buNone/>
            </a:pPr>
            <a:r>
              <a:rPr lang="en-US" sz="1800" dirty="0"/>
              <a:t>• Bridges leadership-followership perception gap</a:t>
            </a:r>
          </a:p>
        </p:txBody>
      </p:sp>
      <p:pic>
        <p:nvPicPr>
          <p:cNvPr id="20" name="Bridging the gap"/>
          <p:cNvPicPr>
            <a:picLocks noChangeAspect="1"/>
          </p:cNvPicPr>
          <p:nvPr/>
        </p:nvPicPr>
        <p:blipFill>
          <a:blip r:embed="rId3"/>
          <a:srcRect l="1074" r="1123"/>
          <a:stretch>
            <a:fillRect/>
          </a:stretch>
        </p:blipFill>
        <p:spPr>
          <a:xfrm>
            <a:off x="6643360" y="1188720"/>
            <a:ext cx="5000000" cy="51112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pPr marL="0" indent="0">
              <a:buNone/>
            </a:pPr>
            <a:r>
              <a:rPr lang="en-US" sz="2200" b="1" dirty="0"/>
              <a:t>Conceptual Framework</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5486400" cy="760000"/>
          </a:xfrm>
          <a:prstGeom prst="rect">
            <a:avLst/>
          </a:prstGeom>
          <a:noFill/>
          <a:ln/>
        </p:spPr>
        <p:txBody>
          <a:bodyPr wrap="square" rtlCol="0" anchor="ctr"/>
          <a:lstStyle/>
          <a:p>
            <a:pPr marL="0" indent="0">
              <a:buNone/>
            </a:pPr>
            <a:r>
              <a:rPr lang="en-US" sz="1800" dirty="0"/>
              <a:t>• Opportunities: Flexibility, Talent Access, Autonomy, Cost Savings</a:t>
            </a:r>
          </a:p>
        </p:txBody>
      </p:sp>
      <p:sp>
        <p:nvSpPr>
          <p:cNvPr id="6" name="Text 4"/>
          <p:cNvSpPr/>
          <p:nvPr/>
        </p:nvSpPr>
        <p:spPr>
          <a:xfrm>
            <a:off x="914400" y="2100000"/>
            <a:ext cx="5486400" cy="760000"/>
          </a:xfrm>
          <a:prstGeom prst="rect">
            <a:avLst/>
          </a:prstGeom>
          <a:noFill/>
          <a:ln/>
        </p:spPr>
        <p:txBody>
          <a:bodyPr wrap="square" rtlCol="0" anchor="ctr"/>
          <a:lstStyle/>
          <a:p>
            <a:pPr marL="0" indent="0">
              <a:buNone/>
            </a:pPr>
            <a:r>
              <a:rPr lang="en-US" sz="1800" dirty="0">
                <a:solidFill>
                  <a:srgbClr val="222222"/>
                </a:solidFill>
              </a:rPr>
              <a:t>• </a:t>
            </a:r>
            <a:r>
              <a:rPr lang="en-US" sz="1800" dirty="0"/>
              <a:t>Challenges: Communication Barriers, Isolation, Coordination Complexity</a:t>
            </a:r>
          </a:p>
        </p:txBody>
      </p:sp>
      <p:sp>
        <p:nvSpPr>
          <p:cNvPr id="7" name="Text 5"/>
          <p:cNvSpPr/>
          <p:nvPr/>
        </p:nvSpPr>
        <p:spPr>
          <a:xfrm>
            <a:off x="914400" y="3010000"/>
            <a:ext cx="5486400" cy="760000"/>
          </a:xfrm>
          <a:prstGeom prst="rect">
            <a:avLst/>
          </a:prstGeom>
          <a:noFill/>
          <a:ln/>
        </p:spPr>
        <p:txBody>
          <a:bodyPr wrap="square" rtlCol="0" anchor="ctr"/>
          <a:lstStyle/>
          <a:p>
            <a:pPr marL="0" indent="0">
              <a:buNone/>
            </a:pPr>
            <a:r>
              <a:rPr lang="en-US" sz="1800" dirty="0">
                <a:solidFill>
                  <a:srgbClr val="222222"/>
                </a:solidFill>
              </a:rPr>
              <a:t>• </a:t>
            </a:r>
            <a:r>
              <a:rPr lang="en-US" sz="1800" dirty="0"/>
              <a:t>Team Design influences communication and productivity</a:t>
            </a:r>
          </a:p>
        </p:txBody>
      </p:sp>
      <p:pic>
        <p:nvPicPr>
          <p:cNvPr id="20" name="Opportunities and challenges balance"/>
          <p:cNvPicPr>
            <a:picLocks noChangeAspect="1"/>
          </p:cNvPicPr>
          <p:nvPr/>
        </p:nvPicPr>
        <p:blipFill>
          <a:blip r:embed="rId3"/>
          <a:srcRect l="1074" r="1123"/>
          <a:stretch>
            <a:fillRect/>
          </a:stretch>
        </p:blipFill>
        <p:spPr>
          <a:xfrm>
            <a:off x="6643360" y="1188720"/>
            <a:ext cx="5000000" cy="51112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r>
              <a:rPr lang="en-US" dirty="0"/>
              <a:t>Research Questions</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5486400" cy="365760"/>
          </a:xfrm>
          <a:prstGeom prst="rect">
            <a:avLst/>
          </a:prstGeom>
          <a:noFill/>
          <a:ln/>
        </p:spPr>
        <p:txBody>
          <a:bodyPr wrap="square" rtlCol="0" anchor="ctr"/>
          <a:lstStyle/>
          <a:p>
            <a:pPr marL="0" indent="0">
              <a:buNone/>
            </a:pPr>
            <a:endParaRPr lang="en-US" sz="1800" dirty="0"/>
          </a:p>
          <a:p>
            <a:pPr marL="0" indent="0">
              <a:buNone/>
            </a:pPr>
            <a:endParaRPr lang="en-US" dirty="0"/>
          </a:p>
          <a:p>
            <a:pPr marL="0" indent="0">
              <a:buNone/>
            </a:pPr>
            <a:endParaRPr lang="en-US" sz="1800" dirty="0"/>
          </a:p>
          <a:p>
            <a:pPr marL="0" indent="0">
              <a:buNone/>
            </a:pPr>
            <a:endParaRPr lang="en-US" dirty="0"/>
          </a:p>
          <a:p>
            <a:pPr marL="0" indent="0">
              <a:buNone/>
            </a:pPr>
            <a:endParaRPr lang="en-US" sz="1800" dirty="0"/>
          </a:p>
          <a:p>
            <a:pPr marL="0" indent="0">
              <a:buNone/>
            </a:pPr>
            <a:endParaRPr lang="en-US" dirty="0"/>
          </a:p>
          <a:p>
            <a:pPr marL="0" indent="0">
              <a:buNone/>
            </a:pPr>
            <a:endParaRPr lang="en-US" sz="1800" dirty="0"/>
          </a:p>
          <a:p>
            <a:pPr marL="0" indent="0">
              <a:buNone/>
            </a:pPr>
            <a:endParaRPr lang="en-US" dirty="0"/>
          </a:p>
          <a:p>
            <a:pPr marL="285750" indent="-285750">
              <a:buFont typeface="Arial" panose="020B0604020202020204" pitchFamily="34" charset="0"/>
              <a:buChar char="•"/>
            </a:pPr>
            <a:r>
              <a:rPr lang="en-US" dirty="0"/>
              <a:t>RQ1: What aspects of team design have the greatest effect on productivity among remote teams? </a:t>
            </a:r>
          </a:p>
          <a:p>
            <a:pPr marL="285750" indent="-285750">
              <a:buFont typeface="Arial" panose="020B0604020202020204" pitchFamily="34" charset="0"/>
              <a:buChar char="•"/>
            </a:pPr>
            <a:r>
              <a:rPr lang="en-US" dirty="0"/>
              <a:t>RQ2: What aspects of communication have the greatest effect on productivity among remote teams? </a:t>
            </a:r>
          </a:p>
          <a:p>
            <a:pPr marL="285750" indent="-285750">
              <a:buFont typeface="Arial" panose="020B0604020202020204" pitchFamily="34" charset="0"/>
              <a:buChar char="•"/>
            </a:pPr>
            <a:r>
              <a:rPr lang="en-US" dirty="0"/>
              <a:t>RQ3: What effect does remote work instead of in person work have on team design and how does this affect productivity among remote teams? </a:t>
            </a:r>
          </a:p>
          <a:p>
            <a:pPr marL="0" indent="0">
              <a:buNone/>
            </a:pPr>
            <a:endParaRPr lang="en-US" sz="1800" dirty="0"/>
          </a:p>
        </p:txBody>
      </p:sp>
      <p:sp>
        <p:nvSpPr>
          <p:cNvPr id="6" name="Text 4"/>
          <p:cNvSpPr/>
          <p:nvPr/>
        </p:nvSpPr>
        <p:spPr>
          <a:xfrm>
            <a:off x="914400" y="1691640"/>
            <a:ext cx="5486400" cy="365760"/>
          </a:xfrm>
          <a:prstGeom prst="rect">
            <a:avLst/>
          </a:prstGeom>
          <a:noFill/>
          <a:ln/>
        </p:spPr>
        <p:txBody>
          <a:bodyPr wrap="square" rtlCol="0" anchor="ctr"/>
          <a:lstStyle/>
          <a:p>
            <a:pPr marL="0" indent="0">
              <a:buNone/>
            </a:pPr>
            <a:endParaRPr lang="en-US" sz="1800" dirty="0"/>
          </a:p>
        </p:txBody>
      </p:sp>
      <p:pic>
        <p:nvPicPr>
          <p:cNvPr id="20" name="Purpose Image"/>
          <p:cNvPicPr>
            <a:picLocks noChangeAspect="1"/>
          </p:cNvPicPr>
          <p:nvPr/>
        </p:nvPicPr>
        <p:blipFill>
          <a:blip r:embed="rId3"/>
          <a:stretch>
            <a:fillRect/>
          </a:stretch>
        </p:blipFill>
        <p:spPr>
          <a:xfrm>
            <a:off x="6858000" y="1188720"/>
            <a:ext cx="4785360" cy="4785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pPr marL="0" indent="0">
              <a:buNone/>
            </a:pPr>
            <a:r>
              <a:rPr lang="en-US" sz="2200" b="1" dirty="0"/>
              <a:t>Rationale for Methodology</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10058400" cy="365760"/>
          </a:xfrm>
          <a:prstGeom prst="rect">
            <a:avLst/>
          </a:prstGeom>
          <a:noFill/>
          <a:ln/>
        </p:spPr>
        <p:txBody>
          <a:bodyPr wrap="square" rtlCol="0" anchor="ctr"/>
          <a:lstStyle/>
          <a:p>
            <a:pPr marL="0" indent="0">
              <a:buNone/>
            </a:pPr>
            <a:r>
              <a:rPr lang="en-US" sz="1800" dirty="0"/>
              <a:t>• Qualitative approach</a:t>
            </a:r>
          </a:p>
        </p:txBody>
      </p:sp>
      <p:sp>
        <p:nvSpPr>
          <p:cNvPr id="6" name="Text 4"/>
          <p:cNvSpPr/>
          <p:nvPr/>
        </p:nvSpPr>
        <p:spPr>
          <a:xfrm>
            <a:off x="914400" y="1691640"/>
            <a:ext cx="10058400" cy="365760"/>
          </a:xfrm>
          <a:prstGeom prst="rect">
            <a:avLst/>
          </a:prstGeom>
          <a:noFill/>
          <a:ln/>
        </p:spPr>
        <p:txBody>
          <a:bodyPr wrap="square" rtlCol="0" anchor="ctr"/>
          <a:lstStyle/>
          <a:p>
            <a:pPr marL="0" indent="0">
              <a:buNone/>
            </a:pPr>
            <a:r>
              <a:rPr lang="en-US" sz="1800" dirty="0"/>
              <a:t>•</a:t>
            </a:r>
            <a:r>
              <a:rPr lang="en-US" sz="1800" dirty="0">
                <a:solidFill>
                  <a:srgbClr val="222222"/>
                </a:solidFill>
              </a:rPr>
              <a:t> </a:t>
            </a:r>
            <a:r>
              <a:rPr lang="en-US" sz="1800" dirty="0"/>
              <a:t>Individual interviews</a:t>
            </a:r>
          </a:p>
        </p:txBody>
      </p:sp>
      <p:sp>
        <p:nvSpPr>
          <p:cNvPr id="7" name="Text 5"/>
          <p:cNvSpPr/>
          <p:nvPr/>
        </p:nvSpPr>
        <p:spPr>
          <a:xfrm>
            <a:off x="914400" y="2194560"/>
            <a:ext cx="10058400" cy="365760"/>
          </a:xfrm>
          <a:prstGeom prst="rect">
            <a:avLst/>
          </a:prstGeom>
          <a:noFill/>
          <a:ln/>
        </p:spPr>
        <p:txBody>
          <a:bodyPr wrap="square" rtlCol="0" anchor="ctr"/>
          <a:lstStyle/>
          <a:p>
            <a:pPr marL="0" indent="0">
              <a:buNone/>
            </a:pPr>
            <a:r>
              <a:rPr lang="en-US" sz="1800" dirty="0"/>
              <a:t>• Focus groups</a:t>
            </a:r>
          </a:p>
        </p:txBody>
      </p:sp>
      <p:sp>
        <p:nvSpPr>
          <p:cNvPr id="8" name="Text 6"/>
          <p:cNvSpPr/>
          <p:nvPr/>
        </p:nvSpPr>
        <p:spPr>
          <a:xfrm>
            <a:off x="914400" y="2697479"/>
            <a:ext cx="10058400" cy="3246121"/>
          </a:xfrm>
          <a:prstGeom prst="rect">
            <a:avLst/>
          </a:prstGeom>
          <a:noFill/>
          <a:ln/>
        </p:spPr>
        <p:txBody>
          <a:bodyPr wrap="square" rtlCol="0" anchor="ctr"/>
          <a:lstStyle/>
          <a:p>
            <a:pPr marL="0" indent="0">
              <a:buNone/>
            </a:pPr>
            <a:r>
              <a:rPr lang="en-US" sz="1800" dirty="0"/>
              <a:t>• </a:t>
            </a:r>
            <a:r>
              <a:rPr lang="en-US" sz="1800" dirty="0" err="1"/>
              <a:t>Nvivo</a:t>
            </a:r>
            <a:r>
              <a:rPr lang="en-US" sz="1800" dirty="0"/>
              <a:t> Thematic analysis</a:t>
            </a:r>
          </a:p>
          <a:p>
            <a:endParaRPr lang="en-US" dirty="0"/>
          </a:p>
          <a:p>
            <a:pPr marL="285750" indent="-285750">
              <a:buFont typeface="Arial" panose="020B0604020202020204" pitchFamily="34" charset="0"/>
              <a:buChar char="•"/>
            </a:pPr>
            <a:r>
              <a:rPr lang="en-US" dirty="0"/>
              <a:t>Individual Interviews</a:t>
            </a:r>
          </a:p>
          <a:p>
            <a:endParaRPr lang="en-US" dirty="0"/>
          </a:p>
          <a:p>
            <a:r>
              <a:rPr lang="en-US" dirty="0"/>
              <a:t>• Focus Groups</a:t>
            </a:r>
          </a:p>
          <a:p>
            <a:endParaRPr lang="en-US" dirty="0"/>
          </a:p>
          <a:p>
            <a:r>
              <a:rPr lang="en-US" dirty="0"/>
              <a:t>• Descriptive analysis and themes</a:t>
            </a:r>
          </a:p>
          <a:p>
            <a:endParaRPr lang="en-US" dirty="0"/>
          </a:p>
          <a:p>
            <a:endParaRPr lang="en-US" dirty="0"/>
          </a:p>
          <a:p>
            <a:endParaRPr lang="en-US" dirty="0"/>
          </a:p>
          <a:p>
            <a:pPr marL="0" indent="0">
              <a:buNone/>
            </a:pPr>
            <a:endParaRPr lang="en-US" sz="1800" dirty="0"/>
          </a:p>
          <a:p>
            <a:pPr marL="0" indent="0">
              <a:buNone/>
            </a:pPr>
            <a:endParaRPr lang="en-US" sz="1800" dirty="0"/>
          </a:p>
        </p:txBody>
      </p:sp>
      <p:pic>
        <p:nvPicPr>
          <p:cNvPr id="20" name="Methodology Image"/>
          <p:cNvPicPr>
            <a:picLocks noChangeAspect="1"/>
          </p:cNvPicPr>
          <p:nvPr/>
        </p:nvPicPr>
        <p:blipFill>
          <a:blip r:embed="rId3"/>
          <a:stretch>
            <a:fillRect/>
          </a:stretch>
        </p:blipFill>
        <p:spPr>
          <a:xfrm>
            <a:off x="6553200" y="1960880"/>
            <a:ext cx="5090160" cy="33934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r>
              <a:rPr lang="en-US" dirty="0"/>
              <a:t>Dream Team Theory &amp; Apollo Effect</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5486400" cy="365760"/>
          </a:xfrm>
          <a:prstGeom prst="rect">
            <a:avLst/>
          </a:prstGeom>
          <a:noFill/>
          <a:ln/>
        </p:spPr>
        <p:txBody>
          <a:bodyPr wrap="square" rtlCol="0" anchor="ctr"/>
          <a:lstStyle/>
          <a:p>
            <a:pPr marL="0" indent="0">
              <a:buNone/>
            </a:pPr>
            <a:r>
              <a:rPr lang="en-US" sz="1800" b="1"/>
              <a:t>Note: </a:t>
            </a:r>
            <a:r>
              <a:rPr lang="en-US" sz="1800"/>
              <a:t>Top-talent “dream teams” don’t guarantee results.</a:t>
            </a:r>
            <a:endParaRPr lang="en-US" sz="1800" dirty="0"/>
          </a:p>
        </p:txBody>
      </p:sp>
      <p:sp>
        <p:nvSpPr>
          <p:cNvPr id="6" name="Text 4"/>
          <p:cNvSpPr/>
          <p:nvPr/>
        </p:nvSpPr>
        <p:spPr>
          <a:xfrm>
            <a:off x="914400" y="1691640"/>
            <a:ext cx="5486400" cy="365760"/>
          </a:xfrm>
          <a:prstGeom prst="rect">
            <a:avLst/>
          </a:prstGeom>
          <a:noFill/>
          <a:ln/>
        </p:spPr>
        <p:txBody>
          <a:bodyPr wrap="square" rtlCol="0" anchor="ctr"/>
          <a:lstStyle/>
          <a:p>
            <a:pPr marL="0" indent="0">
              <a:buNone/>
            </a:pPr>
            <a:r>
              <a:rPr lang="en-US" sz="1800" dirty="0"/>
              <a:t>Apollo Effect: all-star teams often underperform.</a:t>
            </a:r>
          </a:p>
        </p:txBody>
      </p:sp>
      <p:sp>
        <p:nvSpPr>
          <p:cNvPr id="7" name="Text 5"/>
          <p:cNvSpPr/>
          <p:nvPr/>
        </p:nvSpPr>
        <p:spPr>
          <a:xfrm>
            <a:off x="914400" y="2194560"/>
            <a:ext cx="5486400" cy="365760"/>
          </a:xfrm>
          <a:prstGeom prst="rect">
            <a:avLst/>
          </a:prstGeom>
          <a:noFill/>
          <a:ln/>
        </p:spPr>
        <p:txBody>
          <a:bodyPr wrap="square" rtlCol="0" anchor="ctr"/>
          <a:lstStyle/>
          <a:p>
            <a:pPr marL="0" indent="0">
              <a:buNone/>
            </a:pPr>
            <a:r>
              <a:rPr lang="en-US" sz="1800"/>
              <a:t>Balanced team roles beat raw individual ability.</a:t>
            </a:r>
            <a:endParaRPr lang="en-US" sz="1800" dirty="0"/>
          </a:p>
        </p:txBody>
      </p:sp>
      <p:pic>
        <p:nvPicPr>
          <p:cNvPr id="20" name="Researcher Image"/>
          <p:cNvPicPr>
            <a:picLocks noChangeAspect="1"/>
          </p:cNvPicPr>
          <p:nvPr/>
        </p:nvPicPr>
        <p:blipFill>
          <a:blip r:embed="rId3"/>
          <a:stretch>
            <a:fillRect/>
          </a:stretch>
        </p:blipFill>
        <p:spPr>
          <a:xfrm>
            <a:off x="6858000" y="1188720"/>
            <a:ext cx="4785360" cy="4785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2188952" cy="365760"/>
          </a:xfrm>
          <a:prstGeom prst="rect">
            <a:avLst/>
          </a:prstGeom>
          <a:solidFill>
            <a:srgbClr val="0B234A"/>
          </a:solidFill>
          <a:ln w="12700">
            <a:solidFill>
              <a:srgbClr val="0B234A"/>
            </a:solidFill>
            <a:prstDash val="solid"/>
          </a:ln>
        </p:spPr>
        <p:txBody>
          <a:bodyPr/>
          <a:lstStyle/>
          <a:p>
            <a:endParaRPr lang="en-US"/>
          </a:p>
        </p:txBody>
      </p:sp>
      <p:sp>
        <p:nvSpPr>
          <p:cNvPr id="3" name="Text 1"/>
          <p:cNvSpPr/>
          <p:nvPr/>
        </p:nvSpPr>
        <p:spPr>
          <a:xfrm>
            <a:off x="548640" y="457200"/>
            <a:ext cx="10972800" cy="457200"/>
          </a:xfrm>
          <a:prstGeom prst="rect">
            <a:avLst/>
          </a:prstGeom>
          <a:noFill/>
          <a:ln/>
        </p:spPr>
        <p:txBody>
          <a:bodyPr wrap="square" rtlCol="0" anchor="ctr"/>
          <a:lstStyle/>
          <a:p>
            <a:r>
              <a:rPr lang="en-US" b="1" dirty="0"/>
              <a:t>Communication Findings</a:t>
            </a:r>
            <a:endParaRPr lang="en-US" sz="2200" dirty="0"/>
          </a:p>
        </p:txBody>
      </p:sp>
      <p:sp>
        <p:nvSpPr>
          <p:cNvPr id="4" name="Shape 2"/>
          <p:cNvSpPr/>
          <p:nvPr/>
        </p:nvSpPr>
        <p:spPr>
          <a:xfrm>
            <a:off x="548640" y="914400"/>
            <a:ext cx="5486400" cy="0"/>
          </a:xfrm>
          <a:prstGeom prst="line">
            <a:avLst/>
          </a:prstGeom>
          <a:noFill/>
          <a:ln w="12700">
            <a:solidFill>
              <a:srgbClr val="D9A441"/>
            </a:solidFill>
            <a:prstDash val="solid"/>
          </a:ln>
        </p:spPr>
        <p:txBody>
          <a:bodyPr/>
          <a:lstStyle/>
          <a:p>
            <a:endParaRPr lang="en-US"/>
          </a:p>
        </p:txBody>
      </p:sp>
      <p:sp>
        <p:nvSpPr>
          <p:cNvPr id="5" name="Text 3"/>
          <p:cNvSpPr/>
          <p:nvPr/>
        </p:nvSpPr>
        <p:spPr>
          <a:xfrm>
            <a:off x="914400" y="1188720"/>
            <a:ext cx="10058400" cy="365760"/>
          </a:xfrm>
          <a:prstGeom prst="rect">
            <a:avLst/>
          </a:prstGeom>
          <a:noFill/>
          <a:ln/>
        </p:spPr>
        <p:txBody>
          <a:bodyPr wrap="square" rtlCol="0" anchor="ctr"/>
          <a:lstStyle/>
          <a:p>
            <a:pPr marL="0" indent="0">
              <a:buNone/>
            </a:pPr>
            <a:endParaRPr lang="en-US" sz="1800" dirty="0"/>
          </a:p>
        </p:txBody>
      </p:sp>
      <p:sp>
        <p:nvSpPr>
          <p:cNvPr id="6" name="Text 4"/>
          <p:cNvSpPr/>
          <p:nvPr/>
        </p:nvSpPr>
        <p:spPr>
          <a:xfrm>
            <a:off x="401782" y="1625599"/>
            <a:ext cx="6040582" cy="4525817"/>
          </a:xfrm>
          <a:prstGeom prst="rect">
            <a:avLst/>
          </a:prstGeom>
          <a:noFill/>
          <a:ln/>
        </p:spPr>
        <p:txBody>
          <a:bodyPr wrap="square" rtlCol="0" anchor="ctr"/>
          <a:lstStyle/>
          <a:p>
            <a:pPr lvl="0"/>
            <a:endParaRPr lang="en-US" dirty="0"/>
          </a:p>
        </p:txBody>
      </p:sp>
      <p:sp>
        <p:nvSpPr>
          <p:cNvPr id="7" name="Text 5"/>
          <p:cNvSpPr/>
          <p:nvPr/>
        </p:nvSpPr>
        <p:spPr>
          <a:xfrm>
            <a:off x="914400" y="1188720"/>
            <a:ext cx="5181600" cy="3327862"/>
          </a:xfrm>
          <a:prstGeom prst="rect">
            <a:avLst/>
          </a:prstGeom>
          <a:noFill/>
          <a:ln/>
        </p:spPr>
        <p:txBody>
          <a:bodyPr wrap="square" rtlCol="0" anchor="ctr"/>
          <a:lstStyle/>
          <a:p>
            <a:pPr marL="285750" lvl="0" indent="-285750">
              <a:buFont typeface="Arial" panose="020B0604020202020204" pitchFamily="34" charset="0"/>
              <a:buChar char="•"/>
            </a:pPr>
            <a:r>
              <a:rPr lang="en-US" dirty="0"/>
              <a:t>Communication emerged as a key driver of productivity</a:t>
            </a:r>
          </a:p>
          <a:p>
            <a:pPr marL="285750" lvl="0" indent="-285750">
              <a:buFont typeface="Arial" panose="020B0604020202020204" pitchFamily="34" charset="0"/>
              <a:buChar char="•"/>
            </a:pPr>
            <a:r>
              <a:rPr lang="en-US" dirty="0"/>
              <a:t>Microsoft Teams and Zoom improved collaboration</a:t>
            </a:r>
          </a:p>
          <a:p>
            <a:pPr marL="285750" lvl="0" indent="-285750">
              <a:buFont typeface="Arial" panose="020B0604020202020204" pitchFamily="34" charset="0"/>
              <a:buChar char="•"/>
            </a:pPr>
            <a:r>
              <a:rPr lang="en-US" dirty="0"/>
              <a:t>Regular communication reduced isolation</a:t>
            </a:r>
          </a:p>
          <a:p>
            <a:pPr marL="285750" lvl="0" indent="-285750">
              <a:buFont typeface="Arial" panose="020B0604020202020204" pitchFamily="34" charset="0"/>
              <a:buChar char="•"/>
            </a:pPr>
            <a:r>
              <a:rPr lang="en-US" dirty="0"/>
              <a:t>Communication quality mattered more than communication volume</a:t>
            </a:r>
          </a:p>
        </p:txBody>
      </p:sp>
      <p:pic>
        <p:nvPicPr>
          <p:cNvPr id="20" name="Operational Definitions Image"/>
          <p:cNvPicPr>
            <a:picLocks noChangeAspect="1"/>
          </p:cNvPicPr>
          <p:nvPr/>
        </p:nvPicPr>
        <p:blipFill>
          <a:blip r:embed="rId3"/>
          <a:stretch>
            <a:fillRect/>
          </a:stretch>
        </p:blipFill>
        <p:spPr>
          <a:xfrm>
            <a:off x="6553200" y="1960880"/>
            <a:ext cx="5090160" cy="339344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2916</TotalTime>
  <Words>704</Words>
  <Application>Microsoft Office PowerPoint</Application>
  <PresentationFormat>Widescreen</PresentationFormat>
  <Paragraphs>116</Paragraphs>
  <Slides>16</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Century Gothic</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Stephanie Eubank</dc:creator>
  <cp:lastModifiedBy>Stephanie Eubank</cp:lastModifiedBy>
  <cp:revision>10</cp:revision>
  <dcterms:created xsi:type="dcterms:W3CDTF">2026-07-29T05:54:53Z</dcterms:created>
  <dcterms:modified xsi:type="dcterms:W3CDTF">2026-07-31T07:01:53Z</dcterms:modified>
</cp:coreProperties>
</file>